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905" r:id="rId2"/>
    <p:sldMasterId id="2147483895" r:id="rId3"/>
    <p:sldMasterId id="2147483921" r:id="rId4"/>
  </p:sldMasterIdLst>
  <p:notesMasterIdLst>
    <p:notesMasterId r:id="rId35"/>
  </p:notesMasterIdLst>
  <p:handoutMasterIdLst>
    <p:handoutMasterId r:id="rId36"/>
  </p:handoutMasterIdLst>
  <p:sldIdLst>
    <p:sldId id="952" r:id="rId5"/>
    <p:sldId id="558" r:id="rId6"/>
    <p:sldId id="559" r:id="rId7"/>
    <p:sldId id="562" r:id="rId8"/>
    <p:sldId id="560" r:id="rId9"/>
    <p:sldId id="561" r:id="rId10"/>
    <p:sldId id="563" r:id="rId11"/>
    <p:sldId id="564" r:id="rId12"/>
    <p:sldId id="565" r:id="rId13"/>
    <p:sldId id="569" r:id="rId14"/>
    <p:sldId id="570" r:id="rId15"/>
    <p:sldId id="571" r:id="rId16"/>
    <p:sldId id="566" r:id="rId17"/>
    <p:sldId id="567" r:id="rId18"/>
    <p:sldId id="568" r:id="rId19"/>
    <p:sldId id="572" r:id="rId20"/>
    <p:sldId id="574" r:id="rId21"/>
    <p:sldId id="575" r:id="rId22"/>
    <p:sldId id="576" r:id="rId23"/>
    <p:sldId id="577" r:id="rId24"/>
    <p:sldId id="578" r:id="rId25"/>
    <p:sldId id="579" r:id="rId26"/>
    <p:sldId id="583" r:id="rId27"/>
    <p:sldId id="580" r:id="rId28"/>
    <p:sldId id="581" r:id="rId29"/>
    <p:sldId id="582" r:id="rId30"/>
    <p:sldId id="584" r:id="rId31"/>
    <p:sldId id="585" r:id="rId32"/>
    <p:sldId id="586" r:id="rId33"/>
    <p:sldId id="95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80A98C4-AAC8-A44B-B183-9DAE3ED90E21}">
          <p14:sldIdLst>
            <p14:sldId id="952"/>
            <p14:sldId id="558"/>
            <p14:sldId id="559"/>
            <p14:sldId id="562"/>
            <p14:sldId id="560"/>
            <p14:sldId id="561"/>
            <p14:sldId id="563"/>
            <p14:sldId id="564"/>
            <p14:sldId id="565"/>
            <p14:sldId id="569"/>
            <p14:sldId id="570"/>
            <p14:sldId id="571"/>
            <p14:sldId id="566"/>
            <p14:sldId id="567"/>
            <p14:sldId id="568"/>
            <p14:sldId id="572"/>
            <p14:sldId id="574"/>
            <p14:sldId id="575"/>
            <p14:sldId id="576"/>
            <p14:sldId id="577"/>
            <p14:sldId id="578"/>
            <p14:sldId id="579"/>
            <p14:sldId id="583"/>
            <p14:sldId id="580"/>
            <p14:sldId id="581"/>
            <p14:sldId id="582"/>
            <p14:sldId id="584"/>
            <p14:sldId id="585"/>
            <p14:sldId id="586"/>
            <p14:sldId id="9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Zaitsev" initials="PZ" lastIdx="2" clrIdx="0">
    <p:extLst>
      <p:ext uri="{19B8F6BF-5375-455C-9EA6-DF929625EA0E}">
        <p15:presenceInfo xmlns:p15="http://schemas.microsoft.com/office/powerpoint/2012/main" userId="ef00d3a8596dd8d7" providerId="Windows Live"/>
      </p:ext>
    </p:extLst>
  </p:cmAuthor>
  <p:cmAuthor id="2" name="Maria Azizova" initials="MA" lastIdx="3" clrIdx="1">
    <p:extLst>
      <p:ext uri="{19B8F6BF-5375-455C-9EA6-DF929625EA0E}">
        <p15:presenceInfo xmlns:p15="http://schemas.microsoft.com/office/powerpoint/2012/main" userId="S::maria.azizova@percona.onmicrosoft.com::b7b57aec-0ae4-4de5-957a-7339976bf0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BE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84680-0C0A-4E9A-9ACE-A4F4EAE1E8FC}" v="40" dt="2023-10-23T15:44:36.064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/>
    <p:restoredTop sz="94753"/>
  </p:normalViewPr>
  <p:slideViewPr>
    <p:cSldViewPr snapToGrid="0">
      <p:cViewPr>
        <p:scale>
          <a:sx n="70" d="100"/>
          <a:sy n="70" d="100"/>
        </p:scale>
        <p:origin x="4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Zaitsev" userId="ef00d3a8596dd8d7" providerId="LiveId" clId="{E4384680-0C0A-4E9A-9ACE-A4F4EAE1E8FC}"/>
    <pc:docChg chg="modSld">
      <pc:chgData name="Peter Zaitsev" userId="ef00d3a8596dd8d7" providerId="LiveId" clId="{E4384680-0C0A-4E9A-9ACE-A4F4EAE1E8FC}" dt="2023-10-23T15:44:36.064" v="39" actId="20577"/>
      <pc:docMkLst>
        <pc:docMk/>
      </pc:docMkLst>
      <pc:sldChg chg="modSp">
        <pc:chgData name="Peter Zaitsev" userId="ef00d3a8596dd8d7" providerId="LiveId" clId="{E4384680-0C0A-4E9A-9ACE-A4F4EAE1E8FC}" dt="2023-10-23T15:44:36.064" v="39" actId="20577"/>
        <pc:sldMkLst>
          <pc:docMk/>
          <pc:sldMk cId="4016693611" sldId="584"/>
        </pc:sldMkLst>
        <pc:graphicFrameChg chg="mod">
          <ac:chgData name="Peter Zaitsev" userId="ef00d3a8596dd8d7" providerId="LiveId" clId="{E4384680-0C0A-4E9A-9ACE-A4F4EAE1E8FC}" dt="2023-10-23T15:44:36.064" v="39" actId="20577"/>
          <ac:graphicFrameMkLst>
            <pc:docMk/>
            <pc:sldMk cId="4016693611" sldId="584"/>
            <ac:graphicFrameMk id="4" creationId="{00000000-0000-0000-0000-000000000000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73.png"/><Relationship Id="rId7" Type="http://schemas.openxmlformats.org/officeDocument/2006/relationships/image" Target="../media/image5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73.png"/><Relationship Id="rId7" Type="http://schemas.openxmlformats.org/officeDocument/2006/relationships/image" Target="../media/image5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5F4F0-6D0D-43DB-A0BF-0E79BA4506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B09B25-D505-4A9F-A6F1-9E2029C70525}">
      <dgm:prSet/>
      <dgm:spPr/>
      <dgm:t>
        <a:bodyPr/>
        <a:lstStyle/>
        <a:p>
          <a:pPr rtl="0"/>
          <a:r>
            <a:rPr lang="en-US" b="1"/>
            <a:t>Open Source Software Founders ? </a:t>
          </a:r>
          <a:endParaRPr lang="en-US"/>
        </a:p>
      </dgm:t>
    </dgm:pt>
    <dgm:pt modelId="{5B215043-FB6D-4A92-924C-C744A8721DAB}" type="parTrans" cxnId="{486676FA-CDC6-4D8E-BA87-4C6CE226F758}">
      <dgm:prSet/>
      <dgm:spPr/>
      <dgm:t>
        <a:bodyPr/>
        <a:lstStyle/>
        <a:p>
          <a:endParaRPr lang="en-US"/>
        </a:p>
      </dgm:t>
    </dgm:pt>
    <dgm:pt modelId="{C3F30DDD-53FA-412B-BD00-18AF9274B6BD}" type="sibTrans" cxnId="{486676FA-CDC6-4D8E-BA87-4C6CE226F758}">
      <dgm:prSet/>
      <dgm:spPr/>
      <dgm:t>
        <a:bodyPr/>
        <a:lstStyle/>
        <a:p>
          <a:endParaRPr lang="en-US"/>
        </a:p>
      </dgm:t>
    </dgm:pt>
    <dgm:pt modelId="{541F942F-339D-4032-A9B8-B2827D8FC51C}">
      <dgm:prSet/>
      <dgm:spPr/>
      <dgm:t>
        <a:bodyPr/>
        <a:lstStyle/>
        <a:p>
          <a:pPr rtl="0"/>
          <a:r>
            <a:rPr lang="en-US" b="1"/>
            <a:t>Open Source Software Contributors ?</a:t>
          </a:r>
          <a:endParaRPr lang="en-US"/>
        </a:p>
      </dgm:t>
    </dgm:pt>
    <dgm:pt modelId="{0930A186-BFAB-4CC8-8C69-22010AA7AFF4}" type="parTrans" cxnId="{D513C8C2-D9F1-48BF-99FF-913B9BC1E7C0}">
      <dgm:prSet/>
      <dgm:spPr/>
      <dgm:t>
        <a:bodyPr/>
        <a:lstStyle/>
        <a:p>
          <a:endParaRPr lang="en-US"/>
        </a:p>
      </dgm:t>
    </dgm:pt>
    <dgm:pt modelId="{B106F1CE-0316-47C2-8184-D8723239C429}" type="sibTrans" cxnId="{D513C8C2-D9F1-48BF-99FF-913B9BC1E7C0}">
      <dgm:prSet/>
      <dgm:spPr/>
      <dgm:t>
        <a:bodyPr/>
        <a:lstStyle/>
        <a:p>
          <a:endParaRPr lang="en-US"/>
        </a:p>
      </dgm:t>
    </dgm:pt>
    <dgm:pt modelId="{A68B5D0B-7288-4299-82FA-99B1C035ABD8}">
      <dgm:prSet/>
      <dgm:spPr/>
      <dgm:t>
        <a:bodyPr/>
        <a:lstStyle/>
        <a:p>
          <a:pPr rtl="0"/>
          <a:r>
            <a:rPr lang="en-US" b="1"/>
            <a:t>Aspiring to be ones ? </a:t>
          </a:r>
          <a:endParaRPr lang="en-US"/>
        </a:p>
      </dgm:t>
    </dgm:pt>
    <dgm:pt modelId="{739D8264-2EB9-457F-97FA-D803839D26DD}" type="parTrans" cxnId="{8E241E8A-DF3A-48C5-B745-A213D6CF05E8}">
      <dgm:prSet/>
      <dgm:spPr/>
      <dgm:t>
        <a:bodyPr/>
        <a:lstStyle/>
        <a:p>
          <a:endParaRPr lang="en-US"/>
        </a:p>
      </dgm:t>
    </dgm:pt>
    <dgm:pt modelId="{B6F75895-5B7F-4A66-AC83-6CCB40E4249B}" type="sibTrans" cxnId="{8E241E8A-DF3A-48C5-B745-A213D6CF05E8}">
      <dgm:prSet/>
      <dgm:spPr/>
      <dgm:t>
        <a:bodyPr/>
        <a:lstStyle/>
        <a:p>
          <a:endParaRPr lang="en-US"/>
        </a:p>
      </dgm:t>
    </dgm:pt>
    <dgm:pt modelId="{A59A01E4-43FB-A647-B6BF-22685ED3413C}" type="pres">
      <dgm:prSet presAssocID="{5695F4F0-6D0D-43DB-A0BF-0E79BA4506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3CFB0B-1B7A-FB4E-8C83-5640F7473B5F}" type="pres">
      <dgm:prSet presAssocID="{F4B09B25-D505-4A9F-A6F1-9E2029C70525}" presName="hierRoot1" presStyleCnt="0"/>
      <dgm:spPr/>
    </dgm:pt>
    <dgm:pt modelId="{867F083A-D130-3643-8F66-29EAD01D9A09}" type="pres">
      <dgm:prSet presAssocID="{F4B09B25-D505-4A9F-A6F1-9E2029C70525}" presName="composite" presStyleCnt="0"/>
      <dgm:spPr/>
    </dgm:pt>
    <dgm:pt modelId="{D79F020D-EC99-B94F-9107-19EFD99DC654}" type="pres">
      <dgm:prSet presAssocID="{F4B09B25-D505-4A9F-A6F1-9E2029C70525}" presName="background" presStyleLbl="node0" presStyleIdx="0" presStyleCnt="3"/>
      <dgm:spPr/>
    </dgm:pt>
    <dgm:pt modelId="{5901EE05-6558-8A46-87A3-44A8AABA0F08}" type="pres">
      <dgm:prSet presAssocID="{F4B09B25-D505-4A9F-A6F1-9E2029C70525}" presName="text" presStyleLbl="fgAcc0" presStyleIdx="0" presStyleCnt="3">
        <dgm:presLayoutVars>
          <dgm:chPref val="3"/>
        </dgm:presLayoutVars>
      </dgm:prSet>
      <dgm:spPr/>
    </dgm:pt>
    <dgm:pt modelId="{D9CBF3DB-3688-584E-A7E0-CFB4B2B213E9}" type="pres">
      <dgm:prSet presAssocID="{F4B09B25-D505-4A9F-A6F1-9E2029C70525}" presName="hierChild2" presStyleCnt="0"/>
      <dgm:spPr/>
    </dgm:pt>
    <dgm:pt modelId="{5706819B-884C-C848-B3E9-3820B87D1AB9}" type="pres">
      <dgm:prSet presAssocID="{541F942F-339D-4032-A9B8-B2827D8FC51C}" presName="hierRoot1" presStyleCnt="0"/>
      <dgm:spPr/>
    </dgm:pt>
    <dgm:pt modelId="{A83145F9-E006-344A-B012-17121D1F75A9}" type="pres">
      <dgm:prSet presAssocID="{541F942F-339D-4032-A9B8-B2827D8FC51C}" presName="composite" presStyleCnt="0"/>
      <dgm:spPr/>
    </dgm:pt>
    <dgm:pt modelId="{C8CAA621-437B-7C4E-9978-21FE1A75E0ED}" type="pres">
      <dgm:prSet presAssocID="{541F942F-339D-4032-A9B8-B2827D8FC51C}" presName="background" presStyleLbl="node0" presStyleIdx="1" presStyleCnt="3"/>
      <dgm:spPr/>
    </dgm:pt>
    <dgm:pt modelId="{7E6581AB-39F0-434A-B11E-7B3E2CAAD529}" type="pres">
      <dgm:prSet presAssocID="{541F942F-339D-4032-A9B8-B2827D8FC51C}" presName="text" presStyleLbl="fgAcc0" presStyleIdx="1" presStyleCnt="3">
        <dgm:presLayoutVars>
          <dgm:chPref val="3"/>
        </dgm:presLayoutVars>
      </dgm:prSet>
      <dgm:spPr/>
    </dgm:pt>
    <dgm:pt modelId="{4992F25E-0B51-DE43-970B-DB6A942324B7}" type="pres">
      <dgm:prSet presAssocID="{541F942F-339D-4032-A9B8-B2827D8FC51C}" presName="hierChild2" presStyleCnt="0"/>
      <dgm:spPr/>
    </dgm:pt>
    <dgm:pt modelId="{3A457400-AD0D-AD4F-A830-F47AD9BE9D98}" type="pres">
      <dgm:prSet presAssocID="{A68B5D0B-7288-4299-82FA-99B1C035ABD8}" presName="hierRoot1" presStyleCnt="0"/>
      <dgm:spPr/>
    </dgm:pt>
    <dgm:pt modelId="{A6ABC517-0686-DA4B-978D-4078FE469525}" type="pres">
      <dgm:prSet presAssocID="{A68B5D0B-7288-4299-82FA-99B1C035ABD8}" presName="composite" presStyleCnt="0"/>
      <dgm:spPr/>
    </dgm:pt>
    <dgm:pt modelId="{67EE7372-4FE9-A647-A5AA-807C5D284192}" type="pres">
      <dgm:prSet presAssocID="{A68B5D0B-7288-4299-82FA-99B1C035ABD8}" presName="background" presStyleLbl="node0" presStyleIdx="2" presStyleCnt="3"/>
      <dgm:spPr/>
    </dgm:pt>
    <dgm:pt modelId="{747BA8BC-75BE-534D-B60A-3598B914DB0C}" type="pres">
      <dgm:prSet presAssocID="{A68B5D0B-7288-4299-82FA-99B1C035ABD8}" presName="text" presStyleLbl="fgAcc0" presStyleIdx="2" presStyleCnt="3">
        <dgm:presLayoutVars>
          <dgm:chPref val="3"/>
        </dgm:presLayoutVars>
      </dgm:prSet>
      <dgm:spPr/>
    </dgm:pt>
    <dgm:pt modelId="{1BBF9186-63EF-4F4B-8BBE-CFCC982B994E}" type="pres">
      <dgm:prSet presAssocID="{A68B5D0B-7288-4299-82FA-99B1C035ABD8}" presName="hierChild2" presStyleCnt="0"/>
      <dgm:spPr/>
    </dgm:pt>
  </dgm:ptLst>
  <dgm:cxnLst>
    <dgm:cxn modelId="{FA6FF45E-3A1A-6A47-A306-F587FEC8AFF6}" type="presOf" srcId="{541F942F-339D-4032-A9B8-B2827D8FC51C}" destId="{7E6581AB-39F0-434A-B11E-7B3E2CAAD529}" srcOrd="0" destOrd="0" presId="urn:microsoft.com/office/officeart/2005/8/layout/hierarchy1"/>
    <dgm:cxn modelId="{1E3E784E-EBFC-3544-B4AF-E8E4345BC040}" type="presOf" srcId="{5695F4F0-6D0D-43DB-A0BF-0E79BA450632}" destId="{A59A01E4-43FB-A647-B6BF-22685ED3413C}" srcOrd="0" destOrd="0" presId="urn:microsoft.com/office/officeart/2005/8/layout/hierarchy1"/>
    <dgm:cxn modelId="{8E241E8A-DF3A-48C5-B745-A213D6CF05E8}" srcId="{5695F4F0-6D0D-43DB-A0BF-0E79BA450632}" destId="{A68B5D0B-7288-4299-82FA-99B1C035ABD8}" srcOrd="2" destOrd="0" parTransId="{739D8264-2EB9-457F-97FA-D803839D26DD}" sibTransId="{B6F75895-5B7F-4A66-AC83-6CCB40E4249B}"/>
    <dgm:cxn modelId="{D8750197-C022-ED4D-8A59-7C3F2B047416}" type="presOf" srcId="{F4B09B25-D505-4A9F-A6F1-9E2029C70525}" destId="{5901EE05-6558-8A46-87A3-44A8AABA0F08}" srcOrd="0" destOrd="0" presId="urn:microsoft.com/office/officeart/2005/8/layout/hierarchy1"/>
    <dgm:cxn modelId="{D82BBCA9-CD00-DA41-B825-30E7A1029120}" type="presOf" srcId="{A68B5D0B-7288-4299-82FA-99B1C035ABD8}" destId="{747BA8BC-75BE-534D-B60A-3598B914DB0C}" srcOrd="0" destOrd="0" presId="urn:microsoft.com/office/officeart/2005/8/layout/hierarchy1"/>
    <dgm:cxn modelId="{D513C8C2-D9F1-48BF-99FF-913B9BC1E7C0}" srcId="{5695F4F0-6D0D-43DB-A0BF-0E79BA450632}" destId="{541F942F-339D-4032-A9B8-B2827D8FC51C}" srcOrd="1" destOrd="0" parTransId="{0930A186-BFAB-4CC8-8C69-22010AA7AFF4}" sibTransId="{B106F1CE-0316-47C2-8184-D8723239C429}"/>
    <dgm:cxn modelId="{486676FA-CDC6-4D8E-BA87-4C6CE226F758}" srcId="{5695F4F0-6D0D-43DB-A0BF-0E79BA450632}" destId="{F4B09B25-D505-4A9F-A6F1-9E2029C70525}" srcOrd="0" destOrd="0" parTransId="{5B215043-FB6D-4A92-924C-C744A8721DAB}" sibTransId="{C3F30DDD-53FA-412B-BD00-18AF9274B6BD}"/>
    <dgm:cxn modelId="{FD3941A7-F401-C847-A934-C2BA2499FFE6}" type="presParOf" srcId="{A59A01E4-43FB-A647-B6BF-22685ED3413C}" destId="{D93CFB0B-1B7A-FB4E-8C83-5640F7473B5F}" srcOrd="0" destOrd="0" presId="urn:microsoft.com/office/officeart/2005/8/layout/hierarchy1"/>
    <dgm:cxn modelId="{D5C5A20F-9A6D-A944-85B4-8F0ACE705246}" type="presParOf" srcId="{D93CFB0B-1B7A-FB4E-8C83-5640F7473B5F}" destId="{867F083A-D130-3643-8F66-29EAD01D9A09}" srcOrd="0" destOrd="0" presId="urn:microsoft.com/office/officeart/2005/8/layout/hierarchy1"/>
    <dgm:cxn modelId="{A4818095-9500-B548-8947-3568054FCA49}" type="presParOf" srcId="{867F083A-D130-3643-8F66-29EAD01D9A09}" destId="{D79F020D-EC99-B94F-9107-19EFD99DC654}" srcOrd="0" destOrd="0" presId="urn:microsoft.com/office/officeart/2005/8/layout/hierarchy1"/>
    <dgm:cxn modelId="{C31ACA39-532C-4544-84EB-8EC44B8FA3A3}" type="presParOf" srcId="{867F083A-D130-3643-8F66-29EAD01D9A09}" destId="{5901EE05-6558-8A46-87A3-44A8AABA0F08}" srcOrd="1" destOrd="0" presId="urn:microsoft.com/office/officeart/2005/8/layout/hierarchy1"/>
    <dgm:cxn modelId="{18D7AC25-F69F-8B4A-BC04-E70E198F942F}" type="presParOf" srcId="{D93CFB0B-1B7A-FB4E-8C83-5640F7473B5F}" destId="{D9CBF3DB-3688-584E-A7E0-CFB4B2B213E9}" srcOrd="1" destOrd="0" presId="urn:microsoft.com/office/officeart/2005/8/layout/hierarchy1"/>
    <dgm:cxn modelId="{7CA5D70F-2748-1046-9425-118F997DC81A}" type="presParOf" srcId="{A59A01E4-43FB-A647-B6BF-22685ED3413C}" destId="{5706819B-884C-C848-B3E9-3820B87D1AB9}" srcOrd="1" destOrd="0" presId="urn:microsoft.com/office/officeart/2005/8/layout/hierarchy1"/>
    <dgm:cxn modelId="{D06C9D0F-8CA6-9E44-B0D0-FDB5A6847C75}" type="presParOf" srcId="{5706819B-884C-C848-B3E9-3820B87D1AB9}" destId="{A83145F9-E006-344A-B012-17121D1F75A9}" srcOrd="0" destOrd="0" presId="urn:microsoft.com/office/officeart/2005/8/layout/hierarchy1"/>
    <dgm:cxn modelId="{BCDE588E-53F8-3242-87C8-B7F3BFF39898}" type="presParOf" srcId="{A83145F9-E006-344A-B012-17121D1F75A9}" destId="{C8CAA621-437B-7C4E-9978-21FE1A75E0ED}" srcOrd="0" destOrd="0" presId="urn:microsoft.com/office/officeart/2005/8/layout/hierarchy1"/>
    <dgm:cxn modelId="{C1C8270D-E1AD-D045-A1A6-0C5D62875AAA}" type="presParOf" srcId="{A83145F9-E006-344A-B012-17121D1F75A9}" destId="{7E6581AB-39F0-434A-B11E-7B3E2CAAD529}" srcOrd="1" destOrd="0" presId="urn:microsoft.com/office/officeart/2005/8/layout/hierarchy1"/>
    <dgm:cxn modelId="{972FB869-3FDF-9F43-A948-D91B8A8480D5}" type="presParOf" srcId="{5706819B-884C-C848-B3E9-3820B87D1AB9}" destId="{4992F25E-0B51-DE43-970B-DB6A942324B7}" srcOrd="1" destOrd="0" presId="urn:microsoft.com/office/officeart/2005/8/layout/hierarchy1"/>
    <dgm:cxn modelId="{61D188E3-3686-134F-9F42-FDE34FCACE09}" type="presParOf" srcId="{A59A01E4-43FB-A647-B6BF-22685ED3413C}" destId="{3A457400-AD0D-AD4F-A830-F47AD9BE9D98}" srcOrd="2" destOrd="0" presId="urn:microsoft.com/office/officeart/2005/8/layout/hierarchy1"/>
    <dgm:cxn modelId="{61B7DAE8-92DD-894F-B1CA-BC178CBCE597}" type="presParOf" srcId="{3A457400-AD0D-AD4F-A830-F47AD9BE9D98}" destId="{A6ABC517-0686-DA4B-978D-4078FE469525}" srcOrd="0" destOrd="0" presId="urn:microsoft.com/office/officeart/2005/8/layout/hierarchy1"/>
    <dgm:cxn modelId="{87D98E07-9C9C-A344-9330-38E6AC175EBB}" type="presParOf" srcId="{A6ABC517-0686-DA4B-978D-4078FE469525}" destId="{67EE7372-4FE9-A647-A5AA-807C5D284192}" srcOrd="0" destOrd="0" presId="urn:microsoft.com/office/officeart/2005/8/layout/hierarchy1"/>
    <dgm:cxn modelId="{613E2664-B6BE-B941-BA1E-17AEDAD42D84}" type="presParOf" srcId="{A6ABC517-0686-DA4B-978D-4078FE469525}" destId="{747BA8BC-75BE-534D-B60A-3598B914DB0C}" srcOrd="1" destOrd="0" presId="urn:microsoft.com/office/officeart/2005/8/layout/hierarchy1"/>
    <dgm:cxn modelId="{18109321-55EC-E74E-8614-B4B705EAD4EE}" type="presParOf" srcId="{3A457400-AD0D-AD4F-A830-F47AD9BE9D98}" destId="{1BBF9186-63EF-4F4B-8BBE-CFCC982B99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1C1CAC-E7EC-4E33-A639-32E3ADEE8B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9382FD-EC4C-4EC5-9511-E3112BBDA0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Clear Licensing </a:t>
          </a:r>
          <a:endParaRPr lang="en-US"/>
        </a:p>
      </dgm:t>
    </dgm:pt>
    <dgm:pt modelId="{3D86D678-EC48-4E8B-AEA7-3DCBD20223BB}" type="parTrans" cxnId="{9644CD06-CEE9-4376-AF85-4D30D282835A}">
      <dgm:prSet/>
      <dgm:spPr/>
      <dgm:t>
        <a:bodyPr/>
        <a:lstStyle/>
        <a:p>
          <a:endParaRPr lang="en-US"/>
        </a:p>
      </dgm:t>
    </dgm:pt>
    <dgm:pt modelId="{4E4C5FF9-CB29-4746-8EF3-5BA5CC746FD8}" type="sibTrans" cxnId="{9644CD06-CEE9-4376-AF85-4D30D282835A}">
      <dgm:prSet/>
      <dgm:spPr/>
      <dgm:t>
        <a:bodyPr/>
        <a:lstStyle/>
        <a:p>
          <a:endParaRPr lang="en-US"/>
        </a:p>
      </dgm:t>
    </dgm:pt>
    <dgm:pt modelId="{3FA319F8-B7C1-418C-8670-093B7A0A5C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Lifecycle, Compatibility Promise, Upgrades</a:t>
          </a:r>
          <a:endParaRPr lang="en-US"/>
        </a:p>
      </dgm:t>
    </dgm:pt>
    <dgm:pt modelId="{81EDB543-7F82-4B49-AE60-DA120EF5F860}" type="parTrans" cxnId="{92FD0845-3019-405C-AB8C-3C6F726A5C79}">
      <dgm:prSet/>
      <dgm:spPr/>
      <dgm:t>
        <a:bodyPr/>
        <a:lstStyle/>
        <a:p>
          <a:endParaRPr lang="en-US"/>
        </a:p>
      </dgm:t>
    </dgm:pt>
    <dgm:pt modelId="{2477E81B-3892-4B91-8005-D2B0BCFEA37C}" type="sibTrans" cxnId="{92FD0845-3019-405C-AB8C-3C6F726A5C79}">
      <dgm:prSet/>
      <dgm:spPr/>
      <dgm:t>
        <a:bodyPr/>
        <a:lstStyle/>
        <a:p>
          <a:endParaRPr lang="en-US"/>
        </a:p>
      </dgm:t>
    </dgm:pt>
    <dgm:pt modelId="{CF96A320-A395-4A3B-96D7-8629B545C6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Builds/Packages</a:t>
          </a:r>
          <a:endParaRPr lang="en-US"/>
        </a:p>
      </dgm:t>
    </dgm:pt>
    <dgm:pt modelId="{6FCAD6BD-3F27-4E53-895A-93E4D7400680}" type="parTrans" cxnId="{B7DCE95D-58CD-4A0B-B15F-8E48B2D19A2F}">
      <dgm:prSet/>
      <dgm:spPr/>
      <dgm:t>
        <a:bodyPr/>
        <a:lstStyle/>
        <a:p>
          <a:endParaRPr lang="en-US"/>
        </a:p>
      </dgm:t>
    </dgm:pt>
    <dgm:pt modelId="{7E1C4B10-1A6D-44A9-A219-5B5369CDE280}" type="sibTrans" cxnId="{B7DCE95D-58CD-4A0B-B15F-8E48B2D19A2F}">
      <dgm:prSet/>
      <dgm:spPr/>
      <dgm:t>
        <a:bodyPr/>
        <a:lstStyle/>
        <a:p>
          <a:endParaRPr lang="en-US"/>
        </a:p>
      </dgm:t>
    </dgm:pt>
    <dgm:pt modelId="{BE951BFE-2A2E-4FE5-8550-5FD9771E0F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Documentation </a:t>
          </a:r>
          <a:endParaRPr lang="en-US"/>
        </a:p>
      </dgm:t>
    </dgm:pt>
    <dgm:pt modelId="{23C7E032-45F9-4BF1-92AD-A33B6624D64A}" type="parTrans" cxnId="{51600FF0-F208-4F2B-8AF5-5FAD1215137C}">
      <dgm:prSet/>
      <dgm:spPr/>
      <dgm:t>
        <a:bodyPr/>
        <a:lstStyle/>
        <a:p>
          <a:endParaRPr lang="en-US"/>
        </a:p>
      </dgm:t>
    </dgm:pt>
    <dgm:pt modelId="{17323ECD-556B-4FF0-9593-F4B30E6702C5}" type="sibTrans" cxnId="{51600FF0-F208-4F2B-8AF5-5FAD1215137C}">
      <dgm:prSet/>
      <dgm:spPr/>
      <dgm:t>
        <a:bodyPr/>
        <a:lstStyle/>
        <a:p>
          <a:endParaRPr lang="en-US"/>
        </a:p>
      </dgm:t>
    </dgm:pt>
    <dgm:pt modelId="{6153B649-0102-45D1-A8B4-531314437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Free or Commercial Support,  Bug/Issue Handling</a:t>
          </a:r>
          <a:endParaRPr lang="en-US"/>
        </a:p>
      </dgm:t>
    </dgm:pt>
    <dgm:pt modelId="{76C1CD32-EAD7-4544-AC6E-F03E1AEA3727}" type="parTrans" cxnId="{756EAAAC-DB93-4E00-971D-42E18B514DF1}">
      <dgm:prSet/>
      <dgm:spPr/>
      <dgm:t>
        <a:bodyPr/>
        <a:lstStyle/>
        <a:p>
          <a:endParaRPr lang="en-US"/>
        </a:p>
      </dgm:t>
    </dgm:pt>
    <dgm:pt modelId="{6B3909B5-4C32-4771-9A2D-D0E05609D400}" type="sibTrans" cxnId="{756EAAAC-DB93-4E00-971D-42E18B514DF1}">
      <dgm:prSet/>
      <dgm:spPr/>
      <dgm:t>
        <a:bodyPr/>
        <a:lstStyle/>
        <a:p>
          <a:endParaRPr lang="en-US"/>
        </a:p>
      </dgm:t>
    </dgm:pt>
    <dgm:pt modelId="{A25FD231-26A3-43EF-A103-3F849250DC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Security Issues Remediation</a:t>
          </a:r>
          <a:endParaRPr lang="en-US"/>
        </a:p>
      </dgm:t>
    </dgm:pt>
    <dgm:pt modelId="{39C6A4FD-EE18-4B10-BC15-AFBD02CB1E32}" type="parTrans" cxnId="{3AC8D00E-C989-4AF6-BBE1-292194D99877}">
      <dgm:prSet/>
      <dgm:spPr/>
      <dgm:t>
        <a:bodyPr/>
        <a:lstStyle/>
        <a:p>
          <a:endParaRPr lang="en-US"/>
        </a:p>
      </dgm:t>
    </dgm:pt>
    <dgm:pt modelId="{98CDD98F-672A-425A-8DE7-60BEB027F394}" type="sibTrans" cxnId="{3AC8D00E-C989-4AF6-BBE1-292194D99877}">
      <dgm:prSet/>
      <dgm:spPr/>
      <dgm:t>
        <a:bodyPr/>
        <a:lstStyle/>
        <a:p>
          <a:endParaRPr lang="en-US"/>
        </a:p>
      </dgm:t>
    </dgm:pt>
    <dgm:pt modelId="{F180013B-7D58-4FDC-B164-2030CB0E9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Quality Assurance</a:t>
          </a:r>
          <a:endParaRPr lang="en-US"/>
        </a:p>
      </dgm:t>
    </dgm:pt>
    <dgm:pt modelId="{56812992-FDC9-49C8-94F0-4B96BDCAED0E}" type="parTrans" cxnId="{62284E82-CDE7-42EE-878E-73C7DB6A0CC6}">
      <dgm:prSet/>
      <dgm:spPr/>
      <dgm:t>
        <a:bodyPr/>
        <a:lstStyle/>
        <a:p>
          <a:endParaRPr lang="en-US"/>
        </a:p>
      </dgm:t>
    </dgm:pt>
    <dgm:pt modelId="{F066C2AF-C43A-4958-9F46-7B54A06C3AE9}" type="sibTrans" cxnId="{62284E82-CDE7-42EE-878E-73C7DB6A0CC6}">
      <dgm:prSet/>
      <dgm:spPr/>
      <dgm:t>
        <a:bodyPr/>
        <a:lstStyle/>
        <a:p>
          <a:endParaRPr lang="en-US"/>
        </a:p>
      </dgm:t>
    </dgm:pt>
    <dgm:pt modelId="{10C5199A-8E4F-431E-9639-E4EF53441105}" type="pres">
      <dgm:prSet presAssocID="{171C1CAC-E7EC-4E33-A639-32E3ADEE8B48}" presName="root" presStyleCnt="0">
        <dgm:presLayoutVars>
          <dgm:dir/>
          <dgm:resizeHandles val="exact"/>
        </dgm:presLayoutVars>
      </dgm:prSet>
      <dgm:spPr/>
    </dgm:pt>
    <dgm:pt modelId="{8C4D3969-BA52-49CE-9B64-8677C9505D35}" type="pres">
      <dgm:prSet presAssocID="{B39382FD-EC4C-4EC5-9511-E3112BBDA0F9}" presName="compNode" presStyleCnt="0"/>
      <dgm:spPr/>
    </dgm:pt>
    <dgm:pt modelId="{C1687DB2-3A56-4A2D-ABC6-180BD49D9153}" type="pres">
      <dgm:prSet presAssocID="{B39382FD-EC4C-4EC5-9511-E3112BBDA0F9}" presName="bgRect" presStyleLbl="bgShp" presStyleIdx="0" presStyleCnt="7"/>
      <dgm:spPr/>
    </dgm:pt>
    <dgm:pt modelId="{447BEC5E-F235-4483-9D79-898F4E1C74B9}" type="pres">
      <dgm:prSet presAssocID="{B39382FD-EC4C-4EC5-9511-E3112BBDA0F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8F1D67D-4F85-4DC7-BC80-A50DF48D4577}" type="pres">
      <dgm:prSet presAssocID="{B39382FD-EC4C-4EC5-9511-E3112BBDA0F9}" presName="spaceRect" presStyleCnt="0"/>
      <dgm:spPr/>
    </dgm:pt>
    <dgm:pt modelId="{ED30FFE7-9F97-4E7E-8084-A3F23A2BA666}" type="pres">
      <dgm:prSet presAssocID="{B39382FD-EC4C-4EC5-9511-E3112BBDA0F9}" presName="parTx" presStyleLbl="revTx" presStyleIdx="0" presStyleCnt="7">
        <dgm:presLayoutVars>
          <dgm:chMax val="0"/>
          <dgm:chPref val="0"/>
        </dgm:presLayoutVars>
      </dgm:prSet>
      <dgm:spPr/>
    </dgm:pt>
    <dgm:pt modelId="{9BAA25A3-E684-4A3C-BFA6-2C160B8308BF}" type="pres">
      <dgm:prSet presAssocID="{4E4C5FF9-CB29-4746-8EF3-5BA5CC746FD8}" presName="sibTrans" presStyleCnt="0"/>
      <dgm:spPr/>
    </dgm:pt>
    <dgm:pt modelId="{F001D6A8-6B84-4099-BA35-4827672BF6B2}" type="pres">
      <dgm:prSet presAssocID="{3FA319F8-B7C1-418C-8670-093B7A0A5C86}" presName="compNode" presStyleCnt="0"/>
      <dgm:spPr/>
    </dgm:pt>
    <dgm:pt modelId="{945E40A5-206C-44B9-AE8F-0904478F0F5B}" type="pres">
      <dgm:prSet presAssocID="{3FA319F8-B7C1-418C-8670-093B7A0A5C86}" presName="bgRect" presStyleLbl="bgShp" presStyleIdx="1" presStyleCnt="7"/>
      <dgm:spPr/>
    </dgm:pt>
    <dgm:pt modelId="{5EE2B57C-EA96-4959-83F9-2B9CBEBF2580}" type="pres">
      <dgm:prSet presAssocID="{3FA319F8-B7C1-418C-8670-093B7A0A5C8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3FB5CFE0-E631-4DDF-808B-CB77819F1FE5}" type="pres">
      <dgm:prSet presAssocID="{3FA319F8-B7C1-418C-8670-093B7A0A5C86}" presName="spaceRect" presStyleCnt="0"/>
      <dgm:spPr/>
    </dgm:pt>
    <dgm:pt modelId="{7954ECA1-4A40-4A9F-B999-87830AD6CB18}" type="pres">
      <dgm:prSet presAssocID="{3FA319F8-B7C1-418C-8670-093B7A0A5C86}" presName="parTx" presStyleLbl="revTx" presStyleIdx="1" presStyleCnt="7">
        <dgm:presLayoutVars>
          <dgm:chMax val="0"/>
          <dgm:chPref val="0"/>
        </dgm:presLayoutVars>
      </dgm:prSet>
      <dgm:spPr/>
    </dgm:pt>
    <dgm:pt modelId="{4F94BE7E-7AA9-40AA-882C-A40C8DE75E1F}" type="pres">
      <dgm:prSet presAssocID="{2477E81B-3892-4B91-8005-D2B0BCFEA37C}" presName="sibTrans" presStyleCnt="0"/>
      <dgm:spPr/>
    </dgm:pt>
    <dgm:pt modelId="{3CEFF1CD-095F-4C9A-AE8F-995171C84294}" type="pres">
      <dgm:prSet presAssocID="{CF96A320-A395-4A3B-96D7-8629B545C600}" presName="compNode" presStyleCnt="0"/>
      <dgm:spPr/>
    </dgm:pt>
    <dgm:pt modelId="{F0E2FAE8-3857-4D06-B34F-3497283AD272}" type="pres">
      <dgm:prSet presAssocID="{CF96A320-A395-4A3B-96D7-8629B545C600}" presName="bgRect" presStyleLbl="bgShp" presStyleIdx="2" presStyleCnt="7"/>
      <dgm:spPr/>
    </dgm:pt>
    <dgm:pt modelId="{3EA384E6-B59B-4499-8EFF-9258C2523E4D}" type="pres">
      <dgm:prSet presAssocID="{CF96A320-A395-4A3B-96D7-8629B545C60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0277CE5C-86F3-4B62-BE5B-E9B14112C2F9}" type="pres">
      <dgm:prSet presAssocID="{CF96A320-A395-4A3B-96D7-8629B545C600}" presName="spaceRect" presStyleCnt="0"/>
      <dgm:spPr/>
    </dgm:pt>
    <dgm:pt modelId="{D331A324-49C2-42E6-A9E1-A561E7D0308A}" type="pres">
      <dgm:prSet presAssocID="{CF96A320-A395-4A3B-96D7-8629B545C600}" presName="parTx" presStyleLbl="revTx" presStyleIdx="2" presStyleCnt="7">
        <dgm:presLayoutVars>
          <dgm:chMax val="0"/>
          <dgm:chPref val="0"/>
        </dgm:presLayoutVars>
      </dgm:prSet>
      <dgm:spPr/>
    </dgm:pt>
    <dgm:pt modelId="{440BB628-B024-4089-B4AC-15860CE0B198}" type="pres">
      <dgm:prSet presAssocID="{7E1C4B10-1A6D-44A9-A219-5B5369CDE280}" presName="sibTrans" presStyleCnt="0"/>
      <dgm:spPr/>
    </dgm:pt>
    <dgm:pt modelId="{5A49352E-C06B-42D6-A0F1-553F0EA5BDCB}" type="pres">
      <dgm:prSet presAssocID="{BE951BFE-2A2E-4FE5-8550-5FD9771E0FBC}" presName="compNode" presStyleCnt="0"/>
      <dgm:spPr/>
    </dgm:pt>
    <dgm:pt modelId="{E9896700-BB4F-49C7-A923-57457AF35671}" type="pres">
      <dgm:prSet presAssocID="{BE951BFE-2A2E-4FE5-8550-5FD9771E0FBC}" presName="bgRect" presStyleLbl="bgShp" presStyleIdx="3" presStyleCnt="7"/>
      <dgm:spPr/>
    </dgm:pt>
    <dgm:pt modelId="{606CFF93-6FF5-4A9E-813A-79CC44CA3E83}" type="pres">
      <dgm:prSet presAssocID="{BE951BFE-2A2E-4FE5-8550-5FD9771E0FB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DC3DFF8-D0F7-4C83-9B2B-5D43597CB966}" type="pres">
      <dgm:prSet presAssocID="{BE951BFE-2A2E-4FE5-8550-5FD9771E0FBC}" presName="spaceRect" presStyleCnt="0"/>
      <dgm:spPr/>
    </dgm:pt>
    <dgm:pt modelId="{CC89F369-89D4-41CF-8076-566018E132A2}" type="pres">
      <dgm:prSet presAssocID="{BE951BFE-2A2E-4FE5-8550-5FD9771E0FBC}" presName="parTx" presStyleLbl="revTx" presStyleIdx="3" presStyleCnt="7">
        <dgm:presLayoutVars>
          <dgm:chMax val="0"/>
          <dgm:chPref val="0"/>
        </dgm:presLayoutVars>
      </dgm:prSet>
      <dgm:spPr/>
    </dgm:pt>
    <dgm:pt modelId="{21A3D46C-F04F-4126-A7D0-35B7689C3D37}" type="pres">
      <dgm:prSet presAssocID="{17323ECD-556B-4FF0-9593-F4B30E6702C5}" presName="sibTrans" presStyleCnt="0"/>
      <dgm:spPr/>
    </dgm:pt>
    <dgm:pt modelId="{C566F2A6-CE2E-4F57-8D8F-D60E6677C8EA}" type="pres">
      <dgm:prSet presAssocID="{6153B649-0102-45D1-A8B4-5313144374D9}" presName="compNode" presStyleCnt="0"/>
      <dgm:spPr/>
    </dgm:pt>
    <dgm:pt modelId="{1F06E340-D11C-458D-9A01-241A5F27410A}" type="pres">
      <dgm:prSet presAssocID="{6153B649-0102-45D1-A8B4-5313144374D9}" presName="bgRect" presStyleLbl="bgShp" presStyleIdx="4" presStyleCnt="7"/>
      <dgm:spPr/>
    </dgm:pt>
    <dgm:pt modelId="{2F49D494-E103-4093-B506-3BE58E345C05}" type="pres">
      <dgm:prSet presAssocID="{6153B649-0102-45D1-A8B4-5313144374D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g"/>
        </a:ext>
      </dgm:extLst>
    </dgm:pt>
    <dgm:pt modelId="{FAF6AEA6-C920-4146-B09C-B973DC92E478}" type="pres">
      <dgm:prSet presAssocID="{6153B649-0102-45D1-A8B4-5313144374D9}" presName="spaceRect" presStyleCnt="0"/>
      <dgm:spPr/>
    </dgm:pt>
    <dgm:pt modelId="{3887018F-B593-4D31-A7A6-D7D2776666E1}" type="pres">
      <dgm:prSet presAssocID="{6153B649-0102-45D1-A8B4-5313144374D9}" presName="parTx" presStyleLbl="revTx" presStyleIdx="4" presStyleCnt="7">
        <dgm:presLayoutVars>
          <dgm:chMax val="0"/>
          <dgm:chPref val="0"/>
        </dgm:presLayoutVars>
      </dgm:prSet>
      <dgm:spPr/>
    </dgm:pt>
    <dgm:pt modelId="{C9039152-B2A1-4371-92B3-C610BA02C61B}" type="pres">
      <dgm:prSet presAssocID="{6B3909B5-4C32-4771-9A2D-D0E05609D400}" presName="sibTrans" presStyleCnt="0"/>
      <dgm:spPr/>
    </dgm:pt>
    <dgm:pt modelId="{3B8CF348-EB60-4EF2-A7A6-156ED1B8125D}" type="pres">
      <dgm:prSet presAssocID="{A25FD231-26A3-43EF-A103-3F849250DCF6}" presName="compNode" presStyleCnt="0"/>
      <dgm:spPr/>
    </dgm:pt>
    <dgm:pt modelId="{9E6122F3-F602-4765-914F-810D5C4ED35C}" type="pres">
      <dgm:prSet presAssocID="{A25FD231-26A3-43EF-A103-3F849250DCF6}" presName="bgRect" presStyleLbl="bgShp" presStyleIdx="5" presStyleCnt="7"/>
      <dgm:spPr/>
    </dgm:pt>
    <dgm:pt modelId="{2DE3A601-C078-48EB-9D7A-EE3451430554}" type="pres">
      <dgm:prSet presAssocID="{A25FD231-26A3-43EF-A103-3F849250DCF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935653E-8702-429A-B276-76C309C6DE48}" type="pres">
      <dgm:prSet presAssocID="{A25FD231-26A3-43EF-A103-3F849250DCF6}" presName="spaceRect" presStyleCnt="0"/>
      <dgm:spPr/>
    </dgm:pt>
    <dgm:pt modelId="{C4E48E73-40F6-4EDC-B2AE-5B4996A7A00E}" type="pres">
      <dgm:prSet presAssocID="{A25FD231-26A3-43EF-A103-3F849250DCF6}" presName="parTx" presStyleLbl="revTx" presStyleIdx="5" presStyleCnt="7">
        <dgm:presLayoutVars>
          <dgm:chMax val="0"/>
          <dgm:chPref val="0"/>
        </dgm:presLayoutVars>
      </dgm:prSet>
      <dgm:spPr/>
    </dgm:pt>
    <dgm:pt modelId="{8EEDD5DE-E67A-4EE6-B4D9-6512058B9F0C}" type="pres">
      <dgm:prSet presAssocID="{98CDD98F-672A-425A-8DE7-60BEB027F394}" presName="sibTrans" presStyleCnt="0"/>
      <dgm:spPr/>
    </dgm:pt>
    <dgm:pt modelId="{36E56D75-4D1C-4B9D-9E9F-51CDF086B312}" type="pres">
      <dgm:prSet presAssocID="{F180013B-7D58-4FDC-B164-2030CB0E948E}" presName="compNode" presStyleCnt="0"/>
      <dgm:spPr/>
    </dgm:pt>
    <dgm:pt modelId="{B62B5BB2-8A1B-4708-97D5-A248001E3EC3}" type="pres">
      <dgm:prSet presAssocID="{F180013B-7D58-4FDC-B164-2030CB0E948E}" presName="bgRect" presStyleLbl="bgShp" presStyleIdx="6" presStyleCnt="7"/>
      <dgm:spPr/>
    </dgm:pt>
    <dgm:pt modelId="{001C0101-33E3-4D58-970C-633FB635B0FE}" type="pres">
      <dgm:prSet presAssocID="{F180013B-7D58-4FDC-B164-2030CB0E948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F63CF7C-3478-4835-BEE6-C299B22965C7}" type="pres">
      <dgm:prSet presAssocID="{F180013B-7D58-4FDC-B164-2030CB0E948E}" presName="spaceRect" presStyleCnt="0"/>
      <dgm:spPr/>
    </dgm:pt>
    <dgm:pt modelId="{4068B765-73B3-4723-ACBB-DCE01EA4D4C1}" type="pres">
      <dgm:prSet presAssocID="{F180013B-7D58-4FDC-B164-2030CB0E948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7F11100-C4A7-3747-BDD4-A2282F972A84}" type="presOf" srcId="{BE951BFE-2A2E-4FE5-8550-5FD9771E0FBC}" destId="{CC89F369-89D4-41CF-8076-566018E132A2}" srcOrd="0" destOrd="0" presId="urn:microsoft.com/office/officeart/2018/2/layout/IconVerticalSolidList"/>
    <dgm:cxn modelId="{9644CD06-CEE9-4376-AF85-4D30D282835A}" srcId="{171C1CAC-E7EC-4E33-A639-32E3ADEE8B48}" destId="{B39382FD-EC4C-4EC5-9511-E3112BBDA0F9}" srcOrd="0" destOrd="0" parTransId="{3D86D678-EC48-4E8B-AEA7-3DCBD20223BB}" sibTransId="{4E4C5FF9-CB29-4746-8EF3-5BA5CC746FD8}"/>
    <dgm:cxn modelId="{3AC8D00E-C989-4AF6-BBE1-292194D99877}" srcId="{171C1CAC-E7EC-4E33-A639-32E3ADEE8B48}" destId="{A25FD231-26A3-43EF-A103-3F849250DCF6}" srcOrd="5" destOrd="0" parTransId="{39C6A4FD-EE18-4B10-BC15-AFBD02CB1E32}" sibTransId="{98CDD98F-672A-425A-8DE7-60BEB027F394}"/>
    <dgm:cxn modelId="{435DEE39-7C68-4245-8F60-11CB8F9B4856}" type="presOf" srcId="{6153B649-0102-45D1-A8B4-5313144374D9}" destId="{3887018F-B593-4D31-A7A6-D7D2776666E1}" srcOrd="0" destOrd="0" presId="urn:microsoft.com/office/officeart/2018/2/layout/IconVerticalSolidList"/>
    <dgm:cxn modelId="{B7DCE95D-58CD-4A0B-B15F-8E48B2D19A2F}" srcId="{171C1CAC-E7EC-4E33-A639-32E3ADEE8B48}" destId="{CF96A320-A395-4A3B-96D7-8629B545C600}" srcOrd="2" destOrd="0" parTransId="{6FCAD6BD-3F27-4E53-895A-93E4D7400680}" sibTransId="{7E1C4B10-1A6D-44A9-A219-5B5369CDE280}"/>
    <dgm:cxn modelId="{BC19995F-70F3-3046-96E2-E9969794B50C}" type="presOf" srcId="{B39382FD-EC4C-4EC5-9511-E3112BBDA0F9}" destId="{ED30FFE7-9F97-4E7E-8084-A3F23A2BA666}" srcOrd="0" destOrd="0" presId="urn:microsoft.com/office/officeart/2018/2/layout/IconVerticalSolidList"/>
    <dgm:cxn modelId="{92FD0845-3019-405C-AB8C-3C6F726A5C79}" srcId="{171C1CAC-E7EC-4E33-A639-32E3ADEE8B48}" destId="{3FA319F8-B7C1-418C-8670-093B7A0A5C86}" srcOrd="1" destOrd="0" parTransId="{81EDB543-7F82-4B49-AE60-DA120EF5F860}" sibTransId="{2477E81B-3892-4B91-8005-D2B0BCFEA37C}"/>
    <dgm:cxn modelId="{B2D7076B-DA23-8544-8B15-00D9A7D6ACB0}" type="presOf" srcId="{171C1CAC-E7EC-4E33-A639-32E3ADEE8B48}" destId="{10C5199A-8E4F-431E-9639-E4EF53441105}" srcOrd="0" destOrd="0" presId="urn:microsoft.com/office/officeart/2018/2/layout/IconVerticalSolidList"/>
    <dgm:cxn modelId="{F1780753-B35E-3A4A-803B-5324807AD0D4}" type="presOf" srcId="{A25FD231-26A3-43EF-A103-3F849250DCF6}" destId="{C4E48E73-40F6-4EDC-B2AE-5B4996A7A00E}" srcOrd="0" destOrd="0" presId="urn:microsoft.com/office/officeart/2018/2/layout/IconVerticalSolidList"/>
    <dgm:cxn modelId="{62284E82-CDE7-42EE-878E-73C7DB6A0CC6}" srcId="{171C1CAC-E7EC-4E33-A639-32E3ADEE8B48}" destId="{F180013B-7D58-4FDC-B164-2030CB0E948E}" srcOrd="6" destOrd="0" parTransId="{56812992-FDC9-49C8-94F0-4B96BDCAED0E}" sibTransId="{F066C2AF-C43A-4958-9F46-7B54A06C3AE9}"/>
    <dgm:cxn modelId="{756EAAAC-DB93-4E00-971D-42E18B514DF1}" srcId="{171C1CAC-E7EC-4E33-A639-32E3ADEE8B48}" destId="{6153B649-0102-45D1-A8B4-5313144374D9}" srcOrd="4" destOrd="0" parTransId="{76C1CD32-EAD7-4544-AC6E-F03E1AEA3727}" sibTransId="{6B3909B5-4C32-4771-9A2D-D0E05609D400}"/>
    <dgm:cxn modelId="{6A69FEC3-FBE6-8148-8C53-648FBD51DA89}" type="presOf" srcId="{CF96A320-A395-4A3B-96D7-8629B545C600}" destId="{D331A324-49C2-42E6-A9E1-A561E7D0308A}" srcOrd="0" destOrd="0" presId="urn:microsoft.com/office/officeart/2018/2/layout/IconVerticalSolidList"/>
    <dgm:cxn modelId="{F739AAEC-4FA6-2C4F-A44D-D99E4E3B87CB}" type="presOf" srcId="{3FA319F8-B7C1-418C-8670-093B7A0A5C86}" destId="{7954ECA1-4A40-4A9F-B999-87830AD6CB18}" srcOrd="0" destOrd="0" presId="urn:microsoft.com/office/officeart/2018/2/layout/IconVerticalSolidList"/>
    <dgm:cxn modelId="{51600FF0-F208-4F2B-8AF5-5FAD1215137C}" srcId="{171C1CAC-E7EC-4E33-A639-32E3ADEE8B48}" destId="{BE951BFE-2A2E-4FE5-8550-5FD9771E0FBC}" srcOrd="3" destOrd="0" parTransId="{23C7E032-45F9-4BF1-92AD-A33B6624D64A}" sibTransId="{17323ECD-556B-4FF0-9593-F4B30E6702C5}"/>
    <dgm:cxn modelId="{441BF7F5-A8BA-0149-978F-44454CA78C0C}" type="presOf" srcId="{F180013B-7D58-4FDC-B164-2030CB0E948E}" destId="{4068B765-73B3-4723-ACBB-DCE01EA4D4C1}" srcOrd="0" destOrd="0" presId="urn:microsoft.com/office/officeart/2018/2/layout/IconVerticalSolidList"/>
    <dgm:cxn modelId="{18909F50-023E-444F-83D9-769D91EBC632}" type="presParOf" srcId="{10C5199A-8E4F-431E-9639-E4EF53441105}" destId="{8C4D3969-BA52-49CE-9B64-8677C9505D35}" srcOrd="0" destOrd="0" presId="urn:microsoft.com/office/officeart/2018/2/layout/IconVerticalSolidList"/>
    <dgm:cxn modelId="{CBB04481-630B-1246-927F-2A6E68830BE9}" type="presParOf" srcId="{8C4D3969-BA52-49CE-9B64-8677C9505D35}" destId="{C1687DB2-3A56-4A2D-ABC6-180BD49D9153}" srcOrd="0" destOrd="0" presId="urn:microsoft.com/office/officeart/2018/2/layout/IconVerticalSolidList"/>
    <dgm:cxn modelId="{E873FF65-0ED0-F347-8C2A-2C2ADD03405A}" type="presParOf" srcId="{8C4D3969-BA52-49CE-9B64-8677C9505D35}" destId="{447BEC5E-F235-4483-9D79-898F4E1C74B9}" srcOrd="1" destOrd="0" presId="urn:microsoft.com/office/officeart/2018/2/layout/IconVerticalSolidList"/>
    <dgm:cxn modelId="{A8586C1C-C2AD-5E45-ABFA-2AD1E57273EA}" type="presParOf" srcId="{8C4D3969-BA52-49CE-9B64-8677C9505D35}" destId="{08F1D67D-4F85-4DC7-BC80-A50DF48D4577}" srcOrd="2" destOrd="0" presId="urn:microsoft.com/office/officeart/2018/2/layout/IconVerticalSolidList"/>
    <dgm:cxn modelId="{255431D1-9670-704F-88CB-B5C35B9FAD78}" type="presParOf" srcId="{8C4D3969-BA52-49CE-9B64-8677C9505D35}" destId="{ED30FFE7-9F97-4E7E-8084-A3F23A2BA666}" srcOrd="3" destOrd="0" presId="urn:microsoft.com/office/officeart/2018/2/layout/IconVerticalSolidList"/>
    <dgm:cxn modelId="{94FAF1EF-1F60-CB44-B6E9-358F14B1B729}" type="presParOf" srcId="{10C5199A-8E4F-431E-9639-E4EF53441105}" destId="{9BAA25A3-E684-4A3C-BFA6-2C160B8308BF}" srcOrd="1" destOrd="0" presId="urn:microsoft.com/office/officeart/2018/2/layout/IconVerticalSolidList"/>
    <dgm:cxn modelId="{ED208851-F265-BA4B-BD82-5E5514FCEA7D}" type="presParOf" srcId="{10C5199A-8E4F-431E-9639-E4EF53441105}" destId="{F001D6A8-6B84-4099-BA35-4827672BF6B2}" srcOrd="2" destOrd="0" presId="urn:microsoft.com/office/officeart/2018/2/layout/IconVerticalSolidList"/>
    <dgm:cxn modelId="{9D1FFC96-06EC-2347-9971-3D0588B1DE22}" type="presParOf" srcId="{F001D6A8-6B84-4099-BA35-4827672BF6B2}" destId="{945E40A5-206C-44B9-AE8F-0904478F0F5B}" srcOrd="0" destOrd="0" presId="urn:microsoft.com/office/officeart/2018/2/layout/IconVerticalSolidList"/>
    <dgm:cxn modelId="{71067080-AC6C-6849-9F76-14D9E1E11809}" type="presParOf" srcId="{F001D6A8-6B84-4099-BA35-4827672BF6B2}" destId="{5EE2B57C-EA96-4959-83F9-2B9CBEBF2580}" srcOrd="1" destOrd="0" presId="urn:microsoft.com/office/officeart/2018/2/layout/IconVerticalSolidList"/>
    <dgm:cxn modelId="{A8934CEA-4E28-C74D-B0B0-A36EC532276D}" type="presParOf" srcId="{F001D6A8-6B84-4099-BA35-4827672BF6B2}" destId="{3FB5CFE0-E631-4DDF-808B-CB77819F1FE5}" srcOrd="2" destOrd="0" presId="urn:microsoft.com/office/officeart/2018/2/layout/IconVerticalSolidList"/>
    <dgm:cxn modelId="{AE3BF778-3346-9C4E-86B1-9A2C6C92CB43}" type="presParOf" srcId="{F001D6A8-6B84-4099-BA35-4827672BF6B2}" destId="{7954ECA1-4A40-4A9F-B999-87830AD6CB18}" srcOrd="3" destOrd="0" presId="urn:microsoft.com/office/officeart/2018/2/layout/IconVerticalSolidList"/>
    <dgm:cxn modelId="{204ABE12-C11C-B944-8B48-EABA6E61DFEC}" type="presParOf" srcId="{10C5199A-8E4F-431E-9639-E4EF53441105}" destId="{4F94BE7E-7AA9-40AA-882C-A40C8DE75E1F}" srcOrd="3" destOrd="0" presId="urn:microsoft.com/office/officeart/2018/2/layout/IconVerticalSolidList"/>
    <dgm:cxn modelId="{C629E955-D2A0-324F-90E4-26D9035E01A1}" type="presParOf" srcId="{10C5199A-8E4F-431E-9639-E4EF53441105}" destId="{3CEFF1CD-095F-4C9A-AE8F-995171C84294}" srcOrd="4" destOrd="0" presId="urn:microsoft.com/office/officeart/2018/2/layout/IconVerticalSolidList"/>
    <dgm:cxn modelId="{77B102D5-1725-1D47-B2C3-90E5F9917253}" type="presParOf" srcId="{3CEFF1CD-095F-4C9A-AE8F-995171C84294}" destId="{F0E2FAE8-3857-4D06-B34F-3497283AD272}" srcOrd="0" destOrd="0" presId="urn:microsoft.com/office/officeart/2018/2/layout/IconVerticalSolidList"/>
    <dgm:cxn modelId="{4355D37E-A5CA-5F41-8C0C-3855E840A279}" type="presParOf" srcId="{3CEFF1CD-095F-4C9A-AE8F-995171C84294}" destId="{3EA384E6-B59B-4499-8EFF-9258C2523E4D}" srcOrd="1" destOrd="0" presId="urn:microsoft.com/office/officeart/2018/2/layout/IconVerticalSolidList"/>
    <dgm:cxn modelId="{7C866BBB-0B84-ED46-9723-86B17B294B51}" type="presParOf" srcId="{3CEFF1CD-095F-4C9A-AE8F-995171C84294}" destId="{0277CE5C-86F3-4B62-BE5B-E9B14112C2F9}" srcOrd="2" destOrd="0" presId="urn:microsoft.com/office/officeart/2018/2/layout/IconVerticalSolidList"/>
    <dgm:cxn modelId="{D8FE6347-D268-0247-9363-BAC0F42BCEFA}" type="presParOf" srcId="{3CEFF1CD-095F-4C9A-AE8F-995171C84294}" destId="{D331A324-49C2-42E6-A9E1-A561E7D0308A}" srcOrd="3" destOrd="0" presId="urn:microsoft.com/office/officeart/2018/2/layout/IconVerticalSolidList"/>
    <dgm:cxn modelId="{CB9CBF90-53C0-7745-886A-99309D20819F}" type="presParOf" srcId="{10C5199A-8E4F-431E-9639-E4EF53441105}" destId="{440BB628-B024-4089-B4AC-15860CE0B198}" srcOrd="5" destOrd="0" presId="urn:microsoft.com/office/officeart/2018/2/layout/IconVerticalSolidList"/>
    <dgm:cxn modelId="{B60D8AAD-171D-394A-953E-585EE2E07130}" type="presParOf" srcId="{10C5199A-8E4F-431E-9639-E4EF53441105}" destId="{5A49352E-C06B-42D6-A0F1-553F0EA5BDCB}" srcOrd="6" destOrd="0" presId="urn:microsoft.com/office/officeart/2018/2/layout/IconVerticalSolidList"/>
    <dgm:cxn modelId="{5C69A029-18FA-E34B-AF1F-9611DD8E7AF2}" type="presParOf" srcId="{5A49352E-C06B-42D6-A0F1-553F0EA5BDCB}" destId="{E9896700-BB4F-49C7-A923-57457AF35671}" srcOrd="0" destOrd="0" presId="urn:microsoft.com/office/officeart/2018/2/layout/IconVerticalSolidList"/>
    <dgm:cxn modelId="{07B0C5C4-8589-0240-9FAC-CC027C553BA1}" type="presParOf" srcId="{5A49352E-C06B-42D6-A0F1-553F0EA5BDCB}" destId="{606CFF93-6FF5-4A9E-813A-79CC44CA3E83}" srcOrd="1" destOrd="0" presId="urn:microsoft.com/office/officeart/2018/2/layout/IconVerticalSolidList"/>
    <dgm:cxn modelId="{49936AF3-DC1E-0F49-9E37-B9EC0DF7B4DC}" type="presParOf" srcId="{5A49352E-C06B-42D6-A0F1-553F0EA5BDCB}" destId="{EDC3DFF8-D0F7-4C83-9B2B-5D43597CB966}" srcOrd="2" destOrd="0" presId="urn:microsoft.com/office/officeart/2018/2/layout/IconVerticalSolidList"/>
    <dgm:cxn modelId="{A9FC1C79-C17E-CE44-886B-949E409544D2}" type="presParOf" srcId="{5A49352E-C06B-42D6-A0F1-553F0EA5BDCB}" destId="{CC89F369-89D4-41CF-8076-566018E132A2}" srcOrd="3" destOrd="0" presId="urn:microsoft.com/office/officeart/2018/2/layout/IconVerticalSolidList"/>
    <dgm:cxn modelId="{7785BFAB-56BA-E841-A66E-CE60AC388976}" type="presParOf" srcId="{10C5199A-8E4F-431E-9639-E4EF53441105}" destId="{21A3D46C-F04F-4126-A7D0-35B7689C3D37}" srcOrd="7" destOrd="0" presId="urn:microsoft.com/office/officeart/2018/2/layout/IconVerticalSolidList"/>
    <dgm:cxn modelId="{7374331C-6013-DC42-9290-B8650496E01B}" type="presParOf" srcId="{10C5199A-8E4F-431E-9639-E4EF53441105}" destId="{C566F2A6-CE2E-4F57-8D8F-D60E6677C8EA}" srcOrd="8" destOrd="0" presId="urn:microsoft.com/office/officeart/2018/2/layout/IconVerticalSolidList"/>
    <dgm:cxn modelId="{7089CEA2-00AC-6C48-AAE1-D392DA67ADED}" type="presParOf" srcId="{C566F2A6-CE2E-4F57-8D8F-D60E6677C8EA}" destId="{1F06E340-D11C-458D-9A01-241A5F27410A}" srcOrd="0" destOrd="0" presId="urn:microsoft.com/office/officeart/2018/2/layout/IconVerticalSolidList"/>
    <dgm:cxn modelId="{F8A37F3E-061A-4F40-A626-62AC3DEDF2FD}" type="presParOf" srcId="{C566F2A6-CE2E-4F57-8D8F-D60E6677C8EA}" destId="{2F49D494-E103-4093-B506-3BE58E345C05}" srcOrd="1" destOrd="0" presId="urn:microsoft.com/office/officeart/2018/2/layout/IconVerticalSolidList"/>
    <dgm:cxn modelId="{E581A39C-725A-AF4A-BDD4-45B29A9D25A3}" type="presParOf" srcId="{C566F2A6-CE2E-4F57-8D8F-D60E6677C8EA}" destId="{FAF6AEA6-C920-4146-B09C-B973DC92E478}" srcOrd="2" destOrd="0" presId="urn:microsoft.com/office/officeart/2018/2/layout/IconVerticalSolidList"/>
    <dgm:cxn modelId="{E0729F07-D1B1-BF4B-A721-BA63449DE878}" type="presParOf" srcId="{C566F2A6-CE2E-4F57-8D8F-D60E6677C8EA}" destId="{3887018F-B593-4D31-A7A6-D7D2776666E1}" srcOrd="3" destOrd="0" presId="urn:microsoft.com/office/officeart/2018/2/layout/IconVerticalSolidList"/>
    <dgm:cxn modelId="{34BC8ADD-CCBB-C54C-B95E-0DF8FC69760F}" type="presParOf" srcId="{10C5199A-8E4F-431E-9639-E4EF53441105}" destId="{C9039152-B2A1-4371-92B3-C610BA02C61B}" srcOrd="9" destOrd="0" presId="urn:microsoft.com/office/officeart/2018/2/layout/IconVerticalSolidList"/>
    <dgm:cxn modelId="{B0A3D2D8-0638-6D45-9227-214452014015}" type="presParOf" srcId="{10C5199A-8E4F-431E-9639-E4EF53441105}" destId="{3B8CF348-EB60-4EF2-A7A6-156ED1B8125D}" srcOrd="10" destOrd="0" presId="urn:microsoft.com/office/officeart/2018/2/layout/IconVerticalSolidList"/>
    <dgm:cxn modelId="{17F5EF86-1976-5B48-BAC7-66EECCED5B7E}" type="presParOf" srcId="{3B8CF348-EB60-4EF2-A7A6-156ED1B8125D}" destId="{9E6122F3-F602-4765-914F-810D5C4ED35C}" srcOrd="0" destOrd="0" presId="urn:microsoft.com/office/officeart/2018/2/layout/IconVerticalSolidList"/>
    <dgm:cxn modelId="{BB77D355-C857-9944-9100-E9040566463A}" type="presParOf" srcId="{3B8CF348-EB60-4EF2-A7A6-156ED1B8125D}" destId="{2DE3A601-C078-48EB-9D7A-EE3451430554}" srcOrd="1" destOrd="0" presId="urn:microsoft.com/office/officeart/2018/2/layout/IconVerticalSolidList"/>
    <dgm:cxn modelId="{11EDF0CE-B29E-6B47-9EA1-71B269142A82}" type="presParOf" srcId="{3B8CF348-EB60-4EF2-A7A6-156ED1B8125D}" destId="{E935653E-8702-429A-B276-76C309C6DE48}" srcOrd="2" destOrd="0" presId="urn:microsoft.com/office/officeart/2018/2/layout/IconVerticalSolidList"/>
    <dgm:cxn modelId="{068383F2-97CA-D748-846A-104F64D59850}" type="presParOf" srcId="{3B8CF348-EB60-4EF2-A7A6-156ED1B8125D}" destId="{C4E48E73-40F6-4EDC-B2AE-5B4996A7A00E}" srcOrd="3" destOrd="0" presId="urn:microsoft.com/office/officeart/2018/2/layout/IconVerticalSolidList"/>
    <dgm:cxn modelId="{6DDEEBD6-B1AF-694F-B966-3E037EAA8607}" type="presParOf" srcId="{10C5199A-8E4F-431E-9639-E4EF53441105}" destId="{8EEDD5DE-E67A-4EE6-B4D9-6512058B9F0C}" srcOrd="11" destOrd="0" presId="urn:microsoft.com/office/officeart/2018/2/layout/IconVerticalSolidList"/>
    <dgm:cxn modelId="{C14718C3-802D-B149-AB86-B1A34E9054FE}" type="presParOf" srcId="{10C5199A-8E4F-431E-9639-E4EF53441105}" destId="{36E56D75-4D1C-4B9D-9E9F-51CDF086B312}" srcOrd="12" destOrd="0" presId="urn:microsoft.com/office/officeart/2018/2/layout/IconVerticalSolidList"/>
    <dgm:cxn modelId="{303D7753-45B4-0E41-8B53-91C344E8B6DE}" type="presParOf" srcId="{36E56D75-4D1C-4B9D-9E9F-51CDF086B312}" destId="{B62B5BB2-8A1B-4708-97D5-A248001E3EC3}" srcOrd="0" destOrd="0" presId="urn:microsoft.com/office/officeart/2018/2/layout/IconVerticalSolidList"/>
    <dgm:cxn modelId="{87F57586-D606-6B43-945B-700745F714CD}" type="presParOf" srcId="{36E56D75-4D1C-4B9D-9E9F-51CDF086B312}" destId="{001C0101-33E3-4D58-970C-633FB635B0FE}" srcOrd="1" destOrd="0" presId="urn:microsoft.com/office/officeart/2018/2/layout/IconVerticalSolidList"/>
    <dgm:cxn modelId="{CDE3CDC7-A7EE-7443-BA66-3856C9A88202}" type="presParOf" srcId="{36E56D75-4D1C-4B9D-9E9F-51CDF086B312}" destId="{6F63CF7C-3478-4835-BEE6-C299B22965C7}" srcOrd="2" destOrd="0" presId="urn:microsoft.com/office/officeart/2018/2/layout/IconVerticalSolidList"/>
    <dgm:cxn modelId="{77485090-6579-EB42-81C2-EF601B3D0519}" type="presParOf" srcId="{36E56D75-4D1C-4B9D-9E9F-51CDF086B312}" destId="{4068B765-73B3-4723-ACBB-DCE01EA4D4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63E6BD-0CA2-48C2-BE62-83ABE1DE1172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0789F5-1C64-49D3-8422-9117317EFC38}">
      <dgm:prSet/>
      <dgm:spPr/>
      <dgm:t>
        <a:bodyPr/>
        <a:lstStyle/>
        <a:p>
          <a:pPr rtl="0"/>
          <a:r>
            <a:rPr lang="en-US" b="1"/>
            <a:t>Not Every developer interested in the everything it takes to do the product  </a:t>
          </a:r>
          <a:endParaRPr lang="en-US"/>
        </a:p>
      </dgm:t>
    </dgm:pt>
    <dgm:pt modelId="{30F30EF4-10E2-4A4D-83E0-26EF62A6A742}" type="parTrans" cxnId="{E37F6769-7425-4F72-9DA2-E9E41EA64C84}">
      <dgm:prSet/>
      <dgm:spPr/>
      <dgm:t>
        <a:bodyPr/>
        <a:lstStyle/>
        <a:p>
          <a:endParaRPr lang="en-US"/>
        </a:p>
      </dgm:t>
    </dgm:pt>
    <dgm:pt modelId="{924E2268-F188-4789-9E85-F85EF15BE66C}" type="sibTrans" cxnId="{E37F6769-7425-4F72-9DA2-E9E41EA64C84}">
      <dgm:prSet/>
      <dgm:spPr/>
      <dgm:t>
        <a:bodyPr/>
        <a:lstStyle/>
        <a:p>
          <a:endParaRPr lang="en-US"/>
        </a:p>
      </dgm:t>
    </dgm:pt>
    <dgm:pt modelId="{FDF34402-4998-5249-A270-9857914C49DE}" type="pres">
      <dgm:prSet presAssocID="{1963E6BD-0CA2-48C2-BE62-83ABE1DE11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2BF78D-C1F4-CD41-82CA-1BC74F19C7C6}" type="pres">
      <dgm:prSet presAssocID="{240789F5-1C64-49D3-8422-9117317EFC38}" presName="hierRoot1" presStyleCnt="0">
        <dgm:presLayoutVars>
          <dgm:hierBranch val="init"/>
        </dgm:presLayoutVars>
      </dgm:prSet>
      <dgm:spPr/>
    </dgm:pt>
    <dgm:pt modelId="{8C711041-39DC-1E40-909E-04FC1D31AAE8}" type="pres">
      <dgm:prSet presAssocID="{240789F5-1C64-49D3-8422-9117317EFC38}" presName="rootComposite1" presStyleCnt="0"/>
      <dgm:spPr/>
    </dgm:pt>
    <dgm:pt modelId="{6249DDB2-BAAA-6746-B130-4C6989976C64}" type="pres">
      <dgm:prSet presAssocID="{240789F5-1C64-49D3-8422-9117317EFC38}" presName="rootText1" presStyleLbl="node0" presStyleIdx="0" presStyleCnt="1">
        <dgm:presLayoutVars>
          <dgm:chPref val="3"/>
        </dgm:presLayoutVars>
      </dgm:prSet>
      <dgm:spPr/>
    </dgm:pt>
    <dgm:pt modelId="{132BA511-019D-B941-9E5F-C75FEB191FF0}" type="pres">
      <dgm:prSet presAssocID="{240789F5-1C64-49D3-8422-9117317EFC38}" presName="rootConnector1" presStyleLbl="node1" presStyleIdx="0" presStyleCnt="0"/>
      <dgm:spPr/>
    </dgm:pt>
    <dgm:pt modelId="{4D7C52D7-18F7-4045-9670-61F320BA5B70}" type="pres">
      <dgm:prSet presAssocID="{240789F5-1C64-49D3-8422-9117317EFC38}" presName="hierChild2" presStyleCnt="0"/>
      <dgm:spPr/>
    </dgm:pt>
    <dgm:pt modelId="{72152489-09B5-BD45-B9EE-5C3E41E475F7}" type="pres">
      <dgm:prSet presAssocID="{240789F5-1C64-49D3-8422-9117317EFC38}" presName="hierChild3" presStyleCnt="0"/>
      <dgm:spPr/>
    </dgm:pt>
  </dgm:ptLst>
  <dgm:cxnLst>
    <dgm:cxn modelId="{4A836B1F-3799-084E-80A7-1FD11DC61108}" type="presOf" srcId="{240789F5-1C64-49D3-8422-9117317EFC38}" destId="{132BA511-019D-B941-9E5F-C75FEB191FF0}" srcOrd="1" destOrd="0" presId="urn:microsoft.com/office/officeart/2005/8/layout/orgChart1"/>
    <dgm:cxn modelId="{E37F6769-7425-4F72-9DA2-E9E41EA64C84}" srcId="{1963E6BD-0CA2-48C2-BE62-83ABE1DE1172}" destId="{240789F5-1C64-49D3-8422-9117317EFC38}" srcOrd="0" destOrd="0" parTransId="{30F30EF4-10E2-4A4D-83E0-26EF62A6A742}" sibTransId="{924E2268-F188-4789-9E85-F85EF15BE66C}"/>
    <dgm:cxn modelId="{5340F06B-21AD-194B-B838-E8C18003F3C5}" type="presOf" srcId="{240789F5-1C64-49D3-8422-9117317EFC38}" destId="{6249DDB2-BAAA-6746-B130-4C6989976C64}" srcOrd="0" destOrd="0" presId="urn:microsoft.com/office/officeart/2005/8/layout/orgChart1"/>
    <dgm:cxn modelId="{9C203478-31D4-BE4B-88C9-9C89A3B05FF0}" type="presOf" srcId="{1963E6BD-0CA2-48C2-BE62-83ABE1DE1172}" destId="{FDF34402-4998-5249-A270-9857914C49DE}" srcOrd="0" destOrd="0" presId="urn:microsoft.com/office/officeart/2005/8/layout/orgChart1"/>
    <dgm:cxn modelId="{1F333A2D-0275-4544-A9C7-E64E63C43091}" type="presParOf" srcId="{FDF34402-4998-5249-A270-9857914C49DE}" destId="{E32BF78D-C1F4-CD41-82CA-1BC74F19C7C6}" srcOrd="0" destOrd="0" presId="urn:microsoft.com/office/officeart/2005/8/layout/orgChart1"/>
    <dgm:cxn modelId="{3B6C9F55-E6DD-664C-963E-3F77CC77F4F8}" type="presParOf" srcId="{E32BF78D-C1F4-CD41-82CA-1BC74F19C7C6}" destId="{8C711041-39DC-1E40-909E-04FC1D31AAE8}" srcOrd="0" destOrd="0" presId="urn:microsoft.com/office/officeart/2005/8/layout/orgChart1"/>
    <dgm:cxn modelId="{61490ECA-A1D7-9445-B51C-E2B074472A37}" type="presParOf" srcId="{8C711041-39DC-1E40-909E-04FC1D31AAE8}" destId="{6249DDB2-BAAA-6746-B130-4C6989976C64}" srcOrd="0" destOrd="0" presId="urn:microsoft.com/office/officeart/2005/8/layout/orgChart1"/>
    <dgm:cxn modelId="{1F5907EC-E1DD-5D4B-84B3-5C88D4C1D11C}" type="presParOf" srcId="{8C711041-39DC-1E40-909E-04FC1D31AAE8}" destId="{132BA511-019D-B941-9E5F-C75FEB191FF0}" srcOrd="1" destOrd="0" presId="urn:microsoft.com/office/officeart/2005/8/layout/orgChart1"/>
    <dgm:cxn modelId="{6EB8C50A-F5F3-874B-ABA5-28C29005B6AD}" type="presParOf" srcId="{E32BF78D-C1F4-CD41-82CA-1BC74F19C7C6}" destId="{4D7C52D7-18F7-4045-9670-61F320BA5B70}" srcOrd="1" destOrd="0" presId="urn:microsoft.com/office/officeart/2005/8/layout/orgChart1"/>
    <dgm:cxn modelId="{9937BFE5-365F-5143-A0F9-BB4EBE4613C2}" type="presParOf" srcId="{E32BF78D-C1F4-CD41-82CA-1BC74F19C7C6}" destId="{72152489-09B5-BD45-B9EE-5C3E41E475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8970B3-8457-490D-AC8C-BAEB743F81D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43D2014-9AE2-44E2-8202-938C3C813F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Easy to get started </a:t>
          </a:r>
          <a:endParaRPr lang="en-US"/>
        </a:p>
      </dgm:t>
    </dgm:pt>
    <dgm:pt modelId="{BF0B11AD-4B7D-4D97-972A-3AFB1BD9ACDF}" type="parTrans" cxnId="{9CD5C356-90D0-4CDA-8582-F641F04EA929}">
      <dgm:prSet/>
      <dgm:spPr/>
      <dgm:t>
        <a:bodyPr/>
        <a:lstStyle/>
        <a:p>
          <a:endParaRPr lang="en-US"/>
        </a:p>
      </dgm:t>
    </dgm:pt>
    <dgm:pt modelId="{C79187D3-CA9A-42A7-AA22-C13BD48F592B}" type="sibTrans" cxnId="{9CD5C356-90D0-4CDA-8582-F641F04EA9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572228-437B-4B95-A6C1-67C28C2108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Chose what projects to take </a:t>
          </a:r>
          <a:endParaRPr lang="en-US"/>
        </a:p>
      </dgm:t>
    </dgm:pt>
    <dgm:pt modelId="{CD67CCEF-969C-450B-8B5D-FFDB720AA6E0}" type="parTrans" cxnId="{9E440367-7D79-4B6A-87C6-379E335B22E5}">
      <dgm:prSet/>
      <dgm:spPr/>
      <dgm:t>
        <a:bodyPr/>
        <a:lstStyle/>
        <a:p>
          <a:endParaRPr lang="en-US"/>
        </a:p>
      </dgm:t>
    </dgm:pt>
    <dgm:pt modelId="{D7A8F10A-2B47-4D37-932B-B468F113AB0E}" type="sibTrans" cxnId="{9E440367-7D79-4B6A-87C6-379E335B22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0A1542-C6AB-4CF5-AE2E-9A6B90679E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Can try part time while having other job </a:t>
          </a:r>
          <a:endParaRPr lang="en-US"/>
        </a:p>
      </dgm:t>
    </dgm:pt>
    <dgm:pt modelId="{EA747C85-F08A-4877-872F-6468C04EBCE3}" type="parTrans" cxnId="{BACF51D7-D770-42D1-80A7-654546241CE6}">
      <dgm:prSet/>
      <dgm:spPr/>
      <dgm:t>
        <a:bodyPr/>
        <a:lstStyle/>
        <a:p>
          <a:endParaRPr lang="en-US"/>
        </a:p>
      </dgm:t>
    </dgm:pt>
    <dgm:pt modelId="{37D12133-1276-41E5-A049-72425472C3A4}" type="sibTrans" cxnId="{BACF51D7-D770-42D1-80A7-654546241C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3DF25C-C7D4-473B-9583-3B70FDB35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Can start our own project paid by customers</a:t>
          </a:r>
          <a:endParaRPr lang="en-US"/>
        </a:p>
      </dgm:t>
    </dgm:pt>
    <dgm:pt modelId="{369BB0EE-1153-437C-AD16-9E681FFAE140}" type="parTrans" cxnId="{632A9C4A-A664-4D40-AD23-FF8B2735F727}">
      <dgm:prSet/>
      <dgm:spPr/>
      <dgm:t>
        <a:bodyPr/>
        <a:lstStyle/>
        <a:p>
          <a:endParaRPr lang="en-US"/>
        </a:p>
      </dgm:t>
    </dgm:pt>
    <dgm:pt modelId="{702DA077-D1F5-4E77-9183-D3A21EA4580A}" type="sibTrans" cxnId="{632A9C4A-A664-4D40-AD23-FF8B2735F7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CA5777-F9B2-475B-A3CD-C80D03995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Can develop long term customers and make a good living </a:t>
          </a:r>
          <a:endParaRPr lang="en-US"/>
        </a:p>
      </dgm:t>
    </dgm:pt>
    <dgm:pt modelId="{1BB83CC3-9D93-4EA3-8C7B-0C89EB0CE057}" type="parTrans" cxnId="{D9AB6F25-72C2-463E-9F50-F9A90B14164A}">
      <dgm:prSet/>
      <dgm:spPr/>
      <dgm:t>
        <a:bodyPr/>
        <a:lstStyle/>
        <a:p>
          <a:endParaRPr lang="en-US"/>
        </a:p>
      </dgm:t>
    </dgm:pt>
    <dgm:pt modelId="{D15AFE81-5FEF-4D63-B510-D6D4521B6ABC}" type="sibTrans" cxnId="{D9AB6F25-72C2-463E-9F50-F9A90B14164A}">
      <dgm:prSet/>
      <dgm:spPr/>
      <dgm:t>
        <a:bodyPr/>
        <a:lstStyle/>
        <a:p>
          <a:endParaRPr lang="en-US"/>
        </a:p>
      </dgm:t>
    </dgm:pt>
    <dgm:pt modelId="{F286B0B8-20FF-4558-8F0D-A554BAB51B35}" type="pres">
      <dgm:prSet presAssocID="{308970B3-8457-490D-AC8C-BAEB743F81DC}" presName="root" presStyleCnt="0">
        <dgm:presLayoutVars>
          <dgm:dir/>
          <dgm:resizeHandles val="exact"/>
        </dgm:presLayoutVars>
      </dgm:prSet>
      <dgm:spPr/>
    </dgm:pt>
    <dgm:pt modelId="{F2D7DEFA-CB4E-46BB-A0AC-D2BE6CBEB42B}" type="pres">
      <dgm:prSet presAssocID="{308970B3-8457-490D-AC8C-BAEB743F81DC}" presName="container" presStyleCnt="0">
        <dgm:presLayoutVars>
          <dgm:dir/>
          <dgm:resizeHandles val="exact"/>
        </dgm:presLayoutVars>
      </dgm:prSet>
      <dgm:spPr/>
    </dgm:pt>
    <dgm:pt modelId="{4019551B-7708-409B-9F05-704EA3781DEB}" type="pres">
      <dgm:prSet presAssocID="{A43D2014-9AE2-44E2-8202-938C3C813F13}" presName="compNode" presStyleCnt="0"/>
      <dgm:spPr/>
    </dgm:pt>
    <dgm:pt modelId="{745BCFD8-9621-4152-85DF-5F4BE6284C30}" type="pres">
      <dgm:prSet presAssocID="{A43D2014-9AE2-44E2-8202-938C3C813F13}" presName="iconBgRect" presStyleLbl="bgShp" presStyleIdx="0" presStyleCnt="5"/>
      <dgm:spPr/>
    </dgm:pt>
    <dgm:pt modelId="{F284F432-9C48-4AF7-99D8-5613D6B5AA2E}" type="pres">
      <dgm:prSet presAssocID="{A43D2014-9AE2-44E2-8202-938C3C813F1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2BBAA5B0-65E7-4D50-B966-063397B31C9E}" type="pres">
      <dgm:prSet presAssocID="{A43D2014-9AE2-44E2-8202-938C3C813F13}" presName="spaceRect" presStyleCnt="0"/>
      <dgm:spPr/>
    </dgm:pt>
    <dgm:pt modelId="{DA64EB9D-B84A-4C5A-8884-A0219EF99800}" type="pres">
      <dgm:prSet presAssocID="{A43D2014-9AE2-44E2-8202-938C3C813F13}" presName="textRect" presStyleLbl="revTx" presStyleIdx="0" presStyleCnt="5">
        <dgm:presLayoutVars>
          <dgm:chMax val="1"/>
          <dgm:chPref val="1"/>
        </dgm:presLayoutVars>
      </dgm:prSet>
      <dgm:spPr/>
    </dgm:pt>
    <dgm:pt modelId="{7E61C301-1BBA-4580-89EB-B1162AAD0ABA}" type="pres">
      <dgm:prSet presAssocID="{C79187D3-CA9A-42A7-AA22-C13BD48F592B}" presName="sibTrans" presStyleLbl="sibTrans2D1" presStyleIdx="0" presStyleCnt="0"/>
      <dgm:spPr/>
    </dgm:pt>
    <dgm:pt modelId="{F2FC6CE3-1D3A-4291-8444-D6248A92D3DA}" type="pres">
      <dgm:prSet presAssocID="{11572228-437B-4B95-A6C1-67C28C21084F}" presName="compNode" presStyleCnt="0"/>
      <dgm:spPr/>
    </dgm:pt>
    <dgm:pt modelId="{0C22C73E-4CDF-454F-8012-8EBD97141547}" type="pres">
      <dgm:prSet presAssocID="{11572228-437B-4B95-A6C1-67C28C21084F}" presName="iconBgRect" presStyleLbl="bgShp" presStyleIdx="1" presStyleCnt="5"/>
      <dgm:spPr/>
    </dgm:pt>
    <dgm:pt modelId="{2DC2EFC8-BBAC-4223-81B9-1EF3945AEA03}" type="pres">
      <dgm:prSet presAssocID="{11572228-437B-4B95-A6C1-67C28C21084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EC1B40-6D5C-49AA-9F95-91765BBC551B}" type="pres">
      <dgm:prSet presAssocID="{11572228-437B-4B95-A6C1-67C28C21084F}" presName="spaceRect" presStyleCnt="0"/>
      <dgm:spPr/>
    </dgm:pt>
    <dgm:pt modelId="{1C9D32E2-CFFE-4982-BEE9-CEF6598BC807}" type="pres">
      <dgm:prSet presAssocID="{11572228-437B-4B95-A6C1-67C28C21084F}" presName="textRect" presStyleLbl="revTx" presStyleIdx="1" presStyleCnt="5">
        <dgm:presLayoutVars>
          <dgm:chMax val="1"/>
          <dgm:chPref val="1"/>
        </dgm:presLayoutVars>
      </dgm:prSet>
      <dgm:spPr/>
    </dgm:pt>
    <dgm:pt modelId="{E5D8BC75-4DFD-4ABC-B63C-9F8FD6A9C58C}" type="pres">
      <dgm:prSet presAssocID="{D7A8F10A-2B47-4D37-932B-B468F113AB0E}" presName="sibTrans" presStyleLbl="sibTrans2D1" presStyleIdx="0" presStyleCnt="0"/>
      <dgm:spPr/>
    </dgm:pt>
    <dgm:pt modelId="{53BD4D3F-1FCE-4BC6-8778-AA229E87C109}" type="pres">
      <dgm:prSet presAssocID="{3C0A1542-C6AB-4CF5-AE2E-9A6B90679EEA}" presName="compNode" presStyleCnt="0"/>
      <dgm:spPr/>
    </dgm:pt>
    <dgm:pt modelId="{E71C8D6C-27B1-4DA8-81C2-5770D9CE768F}" type="pres">
      <dgm:prSet presAssocID="{3C0A1542-C6AB-4CF5-AE2E-9A6B90679EEA}" presName="iconBgRect" presStyleLbl="bgShp" presStyleIdx="2" presStyleCnt="5"/>
      <dgm:spPr/>
    </dgm:pt>
    <dgm:pt modelId="{2557E31A-AD98-4D21-88E4-5726DFA5435F}" type="pres">
      <dgm:prSet presAssocID="{3C0A1542-C6AB-4CF5-AE2E-9A6B90679EE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BCF8DB2-EB6D-4E15-95D0-7A7C2DE64994}" type="pres">
      <dgm:prSet presAssocID="{3C0A1542-C6AB-4CF5-AE2E-9A6B90679EEA}" presName="spaceRect" presStyleCnt="0"/>
      <dgm:spPr/>
    </dgm:pt>
    <dgm:pt modelId="{9684B627-C483-4D34-BF52-255A6D72314B}" type="pres">
      <dgm:prSet presAssocID="{3C0A1542-C6AB-4CF5-AE2E-9A6B90679EEA}" presName="textRect" presStyleLbl="revTx" presStyleIdx="2" presStyleCnt="5">
        <dgm:presLayoutVars>
          <dgm:chMax val="1"/>
          <dgm:chPref val="1"/>
        </dgm:presLayoutVars>
      </dgm:prSet>
      <dgm:spPr/>
    </dgm:pt>
    <dgm:pt modelId="{97F1214C-DF81-4254-8153-46054B4A747D}" type="pres">
      <dgm:prSet presAssocID="{37D12133-1276-41E5-A049-72425472C3A4}" presName="sibTrans" presStyleLbl="sibTrans2D1" presStyleIdx="0" presStyleCnt="0"/>
      <dgm:spPr/>
    </dgm:pt>
    <dgm:pt modelId="{6CC313BF-7334-40EE-BC63-B2AF641D297C}" type="pres">
      <dgm:prSet presAssocID="{3E3DF25C-C7D4-473B-9583-3B70FDB3583F}" presName="compNode" presStyleCnt="0"/>
      <dgm:spPr/>
    </dgm:pt>
    <dgm:pt modelId="{C5672385-DB60-4AB8-831C-7D76EEE4DAE3}" type="pres">
      <dgm:prSet presAssocID="{3E3DF25C-C7D4-473B-9583-3B70FDB3583F}" presName="iconBgRect" presStyleLbl="bgShp" presStyleIdx="3" presStyleCnt="5"/>
      <dgm:spPr/>
    </dgm:pt>
    <dgm:pt modelId="{411472F2-7615-4A18-8E84-49AEDAB35F99}" type="pres">
      <dgm:prSet presAssocID="{3E3DF25C-C7D4-473B-9583-3B70FDB358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5C190CB-91E3-4EF8-B0C2-10C02FEB24F2}" type="pres">
      <dgm:prSet presAssocID="{3E3DF25C-C7D4-473B-9583-3B70FDB3583F}" presName="spaceRect" presStyleCnt="0"/>
      <dgm:spPr/>
    </dgm:pt>
    <dgm:pt modelId="{A6BAC057-443C-48B1-832D-470F02AFCF8C}" type="pres">
      <dgm:prSet presAssocID="{3E3DF25C-C7D4-473B-9583-3B70FDB3583F}" presName="textRect" presStyleLbl="revTx" presStyleIdx="3" presStyleCnt="5">
        <dgm:presLayoutVars>
          <dgm:chMax val="1"/>
          <dgm:chPref val="1"/>
        </dgm:presLayoutVars>
      </dgm:prSet>
      <dgm:spPr/>
    </dgm:pt>
    <dgm:pt modelId="{C4132906-7616-4046-BD1B-3CDCADF14C93}" type="pres">
      <dgm:prSet presAssocID="{702DA077-D1F5-4E77-9183-D3A21EA4580A}" presName="sibTrans" presStyleLbl="sibTrans2D1" presStyleIdx="0" presStyleCnt="0"/>
      <dgm:spPr/>
    </dgm:pt>
    <dgm:pt modelId="{0FD422D0-922D-4489-95BD-826DC06B33F8}" type="pres">
      <dgm:prSet presAssocID="{71CA5777-F9B2-475B-A3CD-C80D039959A2}" presName="compNode" presStyleCnt="0"/>
      <dgm:spPr/>
    </dgm:pt>
    <dgm:pt modelId="{CC1A08E2-7BE3-4967-BCAB-347731C0DE35}" type="pres">
      <dgm:prSet presAssocID="{71CA5777-F9B2-475B-A3CD-C80D039959A2}" presName="iconBgRect" presStyleLbl="bgShp" presStyleIdx="4" presStyleCnt="5"/>
      <dgm:spPr/>
    </dgm:pt>
    <dgm:pt modelId="{296B05A0-B715-4270-8A97-61AF4DD273AF}" type="pres">
      <dgm:prSet presAssocID="{71CA5777-F9B2-475B-A3CD-C80D039959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65D2004-D4EC-49E5-A6FD-547A5B19195C}" type="pres">
      <dgm:prSet presAssocID="{71CA5777-F9B2-475B-A3CD-C80D039959A2}" presName="spaceRect" presStyleCnt="0"/>
      <dgm:spPr/>
    </dgm:pt>
    <dgm:pt modelId="{0A81BDA1-F49F-4172-A42C-1677610501DA}" type="pres">
      <dgm:prSet presAssocID="{71CA5777-F9B2-475B-A3CD-C80D039959A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942E91E-D5EA-074F-A81D-C0A8B94C02B2}" type="presOf" srcId="{702DA077-D1F5-4E77-9183-D3A21EA4580A}" destId="{C4132906-7616-4046-BD1B-3CDCADF14C93}" srcOrd="0" destOrd="0" presId="urn:microsoft.com/office/officeart/2018/2/layout/IconCircleList"/>
    <dgm:cxn modelId="{4959E324-7A56-504D-9376-C133BB9C3B06}" type="presOf" srcId="{37D12133-1276-41E5-A049-72425472C3A4}" destId="{97F1214C-DF81-4254-8153-46054B4A747D}" srcOrd="0" destOrd="0" presId="urn:microsoft.com/office/officeart/2018/2/layout/IconCircleList"/>
    <dgm:cxn modelId="{D9AB6F25-72C2-463E-9F50-F9A90B14164A}" srcId="{308970B3-8457-490D-AC8C-BAEB743F81DC}" destId="{71CA5777-F9B2-475B-A3CD-C80D039959A2}" srcOrd="4" destOrd="0" parTransId="{1BB83CC3-9D93-4EA3-8C7B-0C89EB0CE057}" sibTransId="{D15AFE81-5FEF-4D63-B510-D6D4521B6ABC}"/>
    <dgm:cxn modelId="{B3C8B731-AB5A-004D-8854-98D555DC7207}" type="presOf" srcId="{3E3DF25C-C7D4-473B-9583-3B70FDB3583F}" destId="{A6BAC057-443C-48B1-832D-470F02AFCF8C}" srcOrd="0" destOrd="0" presId="urn:microsoft.com/office/officeart/2018/2/layout/IconCircleList"/>
    <dgm:cxn modelId="{9B34915E-4C97-4248-AC0C-E4F3B1AE4FBD}" type="presOf" srcId="{3C0A1542-C6AB-4CF5-AE2E-9A6B90679EEA}" destId="{9684B627-C483-4D34-BF52-255A6D72314B}" srcOrd="0" destOrd="0" presId="urn:microsoft.com/office/officeart/2018/2/layout/IconCircleList"/>
    <dgm:cxn modelId="{9E440367-7D79-4B6A-87C6-379E335B22E5}" srcId="{308970B3-8457-490D-AC8C-BAEB743F81DC}" destId="{11572228-437B-4B95-A6C1-67C28C21084F}" srcOrd="1" destOrd="0" parTransId="{CD67CCEF-969C-450B-8B5D-FFDB720AA6E0}" sibTransId="{D7A8F10A-2B47-4D37-932B-B468F113AB0E}"/>
    <dgm:cxn modelId="{86B12568-3DE0-1643-B704-7F1A3D24CE04}" type="presOf" srcId="{308970B3-8457-490D-AC8C-BAEB743F81DC}" destId="{F286B0B8-20FF-4558-8F0D-A554BAB51B35}" srcOrd="0" destOrd="0" presId="urn:microsoft.com/office/officeart/2018/2/layout/IconCircleList"/>
    <dgm:cxn modelId="{632A9C4A-A664-4D40-AD23-FF8B2735F727}" srcId="{308970B3-8457-490D-AC8C-BAEB743F81DC}" destId="{3E3DF25C-C7D4-473B-9583-3B70FDB3583F}" srcOrd="3" destOrd="0" parTransId="{369BB0EE-1153-437C-AD16-9E681FFAE140}" sibTransId="{702DA077-D1F5-4E77-9183-D3A21EA4580A}"/>
    <dgm:cxn modelId="{9CD5C356-90D0-4CDA-8582-F641F04EA929}" srcId="{308970B3-8457-490D-AC8C-BAEB743F81DC}" destId="{A43D2014-9AE2-44E2-8202-938C3C813F13}" srcOrd="0" destOrd="0" parTransId="{BF0B11AD-4B7D-4D97-972A-3AFB1BD9ACDF}" sibTransId="{C79187D3-CA9A-42A7-AA22-C13BD48F592B}"/>
    <dgm:cxn modelId="{5C35C279-09F1-F54A-B646-FB1592009BAD}" type="presOf" srcId="{11572228-437B-4B95-A6C1-67C28C21084F}" destId="{1C9D32E2-CFFE-4982-BEE9-CEF6598BC807}" srcOrd="0" destOrd="0" presId="urn:microsoft.com/office/officeart/2018/2/layout/IconCircleList"/>
    <dgm:cxn modelId="{44DD28A2-DDFF-1646-BCEE-14B906CAD074}" type="presOf" srcId="{71CA5777-F9B2-475B-A3CD-C80D039959A2}" destId="{0A81BDA1-F49F-4172-A42C-1677610501DA}" srcOrd="0" destOrd="0" presId="urn:microsoft.com/office/officeart/2018/2/layout/IconCircleList"/>
    <dgm:cxn modelId="{D196E4AC-64C3-F043-8E06-4F763E079438}" type="presOf" srcId="{A43D2014-9AE2-44E2-8202-938C3C813F13}" destId="{DA64EB9D-B84A-4C5A-8884-A0219EF99800}" srcOrd="0" destOrd="0" presId="urn:microsoft.com/office/officeart/2018/2/layout/IconCircleList"/>
    <dgm:cxn modelId="{52D3B9B8-AA9C-F540-9DFA-E2C2DA3A299D}" type="presOf" srcId="{C79187D3-CA9A-42A7-AA22-C13BD48F592B}" destId="{7E61C301-1BBA-4580-89EB-B1162AAD0ABA}" srcOrd="0" destOrd="0" presId="urn:microsoft.com/office/officeart/2018/2/layout/IconCircleList"/>
    <dgm:cxn modelId="{BACF51D7-D770-42D1-80A7-654546241CE6}" srcId="{308970B3-8457-490D-AC8C-BAEB743F81DC}" destId="{3C0A1542-C6AB-4CF5-AE2E-9A6B90679EEA}" srcOrd="2" destOrd="0" parTransId="{EA747C85-F08A-4877-872F-6468C04EBCE3}" sibTransId="{37D12133-1276-41E5-A049-72425472C3A4}"/>
    <dgm:cxn modelId="{0CA25FD9-5518-EB48-8D11-241890784777}" type="presOf" srcId="{D7A8F10A-2B47-4D37-932B-B468F113AB0E}" destId="{E5D8BC75-4DFD-4ABC-B63C-9F8FD6A9C58C}" srcOrd="0" destOrd="0" presId="urn:microsoft.com/office/officeart/2018/2/layout/IconCircleList"/>
    <dgm:cxn modelId="{EBF324B7-4545-F44C-BAE3-9A3248678423}" type="presParOf" srcId="{F286B0B8-20FF-4558-8F0D-A554BAB51B35}" destId="{F2D7DEFA-CB4E-46BB-A0AC-D2BE6CBEB42B}" srcOrd="0" destOrd="0" presId="urn:microsoft.com/office/officeart/2018/2/layout/IconCircleList"/>
    <dgm:cxn modelId="{70B9E587-0997-974A-9D67-487EE3BA6B69}" type="presParOf" srcId="{F2D7DEFA-CB4E-46BB-A0AC-D2BE6CBEB42B}" destId="{4019551B-7708-409B-9F05-704EA3781DEB}" srcOrd="0" destOrd="0" presId="urn:microsoft.com/office/officeart/2018/2/layout/IconCircleList"/>
    <dgm:cxn modelId="{51CBED33-A0B0-C842-BF79-2D2AC0C90D0F}" type="presParOf" srcId="{4019551B-7708-409B-9F05-704EA3781DEB}" destId="{745BCFD8-9621-4152-85DF-5F4BE6284C30}" srcOrd="0" destOrd="0" presId="urn:microsoft.com/office/officeart/2018/2/layout/IconCircleList"/>
    <dgm:cxn modelId="{437C0E2A-DD5C-A543-AB68-A0B55DD6D415}" type="presParOf" srcId="{4019551B-7708-409B-9F05-704EA3781DEB}" destId="{F284F432-9C48-4AF7-99D8-5613D6B5AA2E}" srcOrd="1" destOrd="0" presId="urn:microsoft.com/office/officeart/2018/2/layout/IconCircleList"/>
    <dgm:cxn modelId="{0467C982-E251-2D43-AFF6-AC1023901D76}" type="presParOf" srcId="{4019551B-7708-409B-9F05-704EA3781DEB}" destId="{2BBAA5B0-65E7-4D50-B966-063397B31C9E}" srcOrd="2" destOrd="0" presId="urn:microsoft.com/office/officeart/2018/2/layout/IconCircleList"/>
    <dgm:cxn modelId="{77FCF1CD-CF68-AA41-8203-576A70B77167}" type="presParOf" srcId="{4019551B-7708-409B-9F05-704EA3781DEB}" destId="{DA64EB9D-B84A-4C5A-8884-A0219EF99800}" srcOrd="3" destOrd="0" presId="urn:microsoft.com/office/officeart/2018/2/layout/IconCircleList"/>
    <dgm:cxn modelId="{AB3AFAF9-03EC-B54F-B4C0-562798C21C64}" type="presParOf" srcId="{F2D7DEFA-CB4E-46BB-A0AC-D2BE6CBEB42B}" destId="{7E61C301-1BBA-4580-89EB-B1162AAD0ABA}" srcOrd="1" destOrd="0" presId="urn:microsoft.com/office/officeart/2018/2/layout/IconCircleList"/>
    <dgm:cxn modelId="{FD4474BA-99B9-394D-B902-7BF9E995ADFE}" type="presParOf" srcId="{F2D7DEFA-CB4E-46BB-A0AC-D2BE6CBEB42B}" destId="{F2FC6CE3-1D3A-4291-8444-D6248A92D3DA}" srcOrd="2" destOrd="0" presId="urn:microsoft.com/office/officeart/2018/2/layout/IconCircleList"/>
    <dgm:cxn modelId="{ED237954-BC7E-F842-861C-C1510EE50D9B}" type="presParOf" srcId="{F2FC6CE3-1D3A-4291-8444-D6248A92D3DA}" destId="{0C22C73E-4CDF-454F-8012-8EBD97141547}" srcOrd="0" destOrd="0" presId="urn:microsoft.com/office/officeart/2018/2/layout/IconCircleList"/>
    <dgm:cxn modelId="{2D72286C-D8A1-3D49-83A4-29BD70B99547}" type="presParOf" srcId="{F2FC6CE3-1D3A-4291-8444-D6248A92D3DA}" destId="{2DC2EFC8-BBAC-4223-81B9-1EF3945AEA03}" srcOrd="1" destOrd="0" presId="urn:microsoft.com/office/officeart/2018/2/layout/IconCircleList"/>
    <dgm:cxn modelId="{EA5C6537-09C4-564A-80D9-D31328252FA6}" type="presParOf" srcId="{F2FC6CE3-1D3A-4291-8444-D6248A92D3DA}" destId="{9CEC1B40-6D5C-49AA-9F95-91765BBC551B}" srcOrd="2" destOrd="0" presId="urn:microsoft.com/office/officeart/2018/2/layout/IconCircleList"/>
    <dgm:cxn modelId="{CD90C7DC-4B5E-8049-98DF-DA7E0602B6AB}" type="presParOf" srcId="{F2FC6CE3-1D3A-4291-8444-D6248A92D3DA}" destId="{1C9D32E2-CFFE-4982-BEE9-CEF6598BC807}" srcOrd="3" destOrd="0" presId="urn:microsoft.com/office/officeart/2018/2/layout/IconCircleList"/>
    <dgm:cxn modelId="{4FD623DD-7DE1-A049-B10C-8F6A74B0D7EC}" type="presParOf" srcId="{F2D7DEFA-CB4E-46BB-A0AC-D2BE6CBEB42B}" destId="{E5D8BC75-4DFD-4ABC-B63C-9F8FD6A9C58C}" srcOrd="3" destOrd="0" presId="urn:microsoft.com/office/officeart/2018/2/layout/IconCircleList"/>
    <dgm:cxn modelId="{786F9650-E64D-FD44-BE82-007CE15ACDC0}" type="presParOf" srcId="{F2D7DEFA-CB4E-46BB-A0AC-D2BE6CBEB42B}" destId="{53BD4D3F-1FCE-4BC6-8778-AA229E87C109}" srcOrd="4" destOrd="0" presId="urn:microsoft.com/office/officeart/2018/2/layout/IconCircleList"/>
    <dgm:cxn modelId="{43FFB8E7-F353-9F4D-B04F-72119F87DA54}" type="presParOf" srcId="{53BD4D3F-1FCE-4BC6-8778-AA229E87C109}" destId="{E71C8D6C-27B1-4DA8-81C2-5770D9CE768F}" srcOrd="0" destOrd="0" presId="urn:microsoft.com/office/officeart/2018/2/layout/IconCircleList"/>
    <dgm:cxn modelId="{EE7CD862-90DF-C54F-8667-5E813AAF657C}" type="presParOf" srcId="{53BD4D3F-1FCE-4BC6-8778-AA229E87C109}" destId="{2557E31A-AD98-4D21-88E4-5726DFA5435F}" srcOrd="1" destOrd="0" presId="urn:microsoft.com/office/officeart/2018/2/layout/IconCircleList"/>
    <dgm:cxn modelId="{9D159CA4-918C-A145-9076-B9BFB1CB0D98}" type="presParOf" srcId="{53BD4D3F-1FCE-4BC6-8778-AA229E87C109}" destId="{BBCF8DB2-EB6D-4E15-95D0-7A7C2DE64994}" srcOrd="2" destOrd="0" presId="urn:microsoft.com/office/officeart/2018/2/layout/IconCircleList"/>
    <dgm:cxn modelId="{D138A53C-DF63-BD44-B615-9304161C9D48}" type="presParOf" srcId="{53BD4D3F-1FCE-4BC6-8778-AA229E87C109}" destId="{9684B627-C483-4D34-BF52-255A6D72314B}" srcOrd="3" destOrd="0" presId="urn:microsoft.com/office/officeart/2018/2/layout/IconCircleList"/>
    <dgm:cxn modelId="{A4B0E7CA-89AE-2D42-BDE0-11E982101B7B}" type="presParOf" srcId="{F2D7DEFA-CB4E-46BB-A0AC-D2BE6CBEB42B}" destId="{97F1214C-DF81-4254-8153-46054B4A747D}" srcOrd="5" destOrd="0" presId="urn:microsoft.com/office/officeart/2018/2/layout/IconCircleList"/>
    <dgm:cxn modelId="{DC8F226E-55D0-5540-8130-EA4308B27D92}" type="presParOf" srcId="{F2D7DEFA-CB4E-46BB-A0AC-D2BE6CBEB42B}" destId="{6CC313BF-7334-40EE-BC63-B2AF641D297C}" srcOrd="6" destOrd="0" presId="urn:microsoft.com/office/officeart/2018/2/layout/IconCircleList"/>
    <dgm:cxn modelId="{DA80253A-1535-8147-852E-C4823FAB018F}" type="presParOf" srcId="{6CC313BF-7334-40EE-BC63-B2AF641D297C}" destId="{C5672385-DB60-4AB8-831C-7D76EEE4DAE3}" srcOrd="0" destOrd="0" presId="urn:microsoft.com/office/officeart/2018/2/layout/IconCircleList"/>
    <dgm:cxn modelId="{9F418DE4-B32F-4540-A600-F087FDBB511C}" type="presParOf" srcId="{6CC313BF-7334-40EE-BC63-B2AF641D297C}" destId="{411472F2-7615-4A18-8E84-49AEDAB35F99}" srcOrd="1" destOrd="0" presId="urn:microsoft.com/office/officeart/2018/2/layout/IconCircleList"/>
    <dgm:cxn modelId="{EE344002-F259-0646-BCE5-2C59F0A03ED1}" type="presParOf" srcId="{6CC313BF-7334-40EE-BC63-B2AF641D297C}" destId="{25C190CB-91E3-4EF8-B0C2-10C02FEB24F2}" srcOrd="2" destOrd="0" presId="urn:microsoft.com/office/officeart/2018/2/layout/IconCircleList"/>
    <dgm:cxn modelId="{EB6C358B-7056-A644-959A-01DF592F8847}" type="presParOf" srcId="{6CC313BF-7334-40EE-BC63-B2AF641D297C}" destId="{A6BAC057-443C-48B1-832D-470F02AFCF8C}" srcOrd="3" destOrd="0" presId="urn:microsoft.com/office/officeart/2018/2/layout/IconCircleList"/>
    <dgm:cxn modelId="{00EC239E-7CE0-FB44-9387-B3F13659262D}" type="presParOf" srcId="{F2D7DEFA-CB4E-46BB-A0AC-D2BE6CBEB42B}" destId="{C4132906-7616-4046-BD1B-3CDCADF14C93}" srcOrd="7" destOrd="0" presId="urn:microsoft.com/office/officeart/2018/2/layout/IconCircleList"/>
    <dgm:cxn modelId="{6E78F268-C776-AB4C-B176-BB8F43A4840D}" type="presParOf" srcId="{F2D7DEFA-CB4E-46BB-A0AC-D2BE6CBEB42B}" destId="{0FD422D0-922D-4489-95BD-826DC06B33F8}" srcOrd="8" destOrd="0" presId="urn:microsoft.com/office/officeart/2018/2/layout/IconCircleList"/>
    <dgm:cxn modelId="{59E7541A-6AFB-9246-974E-A92CE57A912B}" type="presParOf" srcId="{0FD422D0-922D-4489-95BD-826DC06B33F8}" destId="{CC1A08E2-7BE3-4967-BCAB-347731C0DE35}" srcOrd="0" destOrd="0" presId="urn:microsoft.com/office/officeart/2018/2/layout/IconCircleList"/>
    <dgm:cxn modelId="{6FCA2BF8-53CF-9849-A2DF-FEA9A0CCFB63}" type="presParOf" srcId="{0FD422D0-922D-4489-95BD-826DC06B33F8}" destId="{296B05A0-B715-4270-8A97-61AF4DD273AF}" srcOrd="1" destOrd="0" presId="urn:microsoft.com/office/officeart/2018/2/layout/IconCircleList"/>
    <dgm:cxn modelId="{9FB8EBD0-0028-734A-8181-C7B33FF24520}" type="presParOf" srcId="{0FD422D0-922D-4489-95BD-826DC06B33F8}" destId="{165D2004-D4EC-49E5-A6FD-547A5B19195C}" srcOrd="2" destOrd="0" presId="urn:microsoft.com/office/officeart/2018/2/layout/IconCircleList"/>
    <dgm:cxn modelId="{89EF5D29-121D-3442-BC41-AE4BED2C90C4}" type="presParOf" srcId="{0FD422D0-922D-4489-95BD-826DC06B33F8}" destId="{0A81BDA1-F49F-4172-A42C-1677610501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35B9BA-8639-4E0E-8777-5DB11AD9355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2BB297C-50A7-4D5E-A2BC-AD15843B5267}">
      <dgm:prSet/>
      <dgm:spPr/>
      <dgm:t>
        <a:bodyPr/>
        <a:lstStyle/>
        <a:p>
          <a:pPr rtl="0"/>
          <a:r>
            <a:rPr lang="en-US" b="1"/>
            <a:t>Actually Writing Code may be small part </a:t>
          </a:r>
          <a:endParaRPr lang="en-US"/>
        </a:p>
      </dgm:t>
    </dgm:pt>
    <dgm:pt modelId="{10EC118E-7062-4FF8-889C-1563B5D8819E}" type="parTrans" cxnId="{44EC07BF-5F09-4583-A5EF-A0F8918009D4}">
      <dgm:prSet/>
      <dgm:spPr/>
      <dgm:t>
        <a:bodyPr/>
        <a:lstStyle/>
        <a:p>
          <a:endParaRPr lang="en-US"/>
        </a:p>
      </dgm:t>
    </dgm:pt>
    <dgm:pt modelId="{1B0427E8-5286-4B69-9886-2B6074D17040}" type="sibTrans" cxnId="{44EC07BF-5F09-4583-A5EF-A0F8918009D4}">
      <dgm:prSet/>
      <dgm:spPr/>
      <dgm:t>
        <a:bodyPr/>
        <a:lstStyle/>
        <a:p>
          <a:endParaRPr lang="en-US"/>
        </a:p>
      </dgm:t>
    </dgm:pt>
    <dgm:pt modelId="{26597FFB-6279-489C-8E4B-4F0170362CC7}">
      <dgm:prSet/>
      <dgm:spPr/>
      <dgm:t>
        <a:bodyPr/>
        <a:lstStyle/>
        <a:p>
          <a:pPr rtl="0"/>
          <a:r>
            <a:rPr lang="en-US" b="1"/>
            <a:t>Finding Customers, Negotiating, Collecting, Admin  takes a lot of time</a:t>
          </a:r>
          <a:endParaRPr lang="en-US"/>
        </a:p>
      </dgm:t>
    </dgm:pt>
    <dgm:pt modelId="{59A22D90-0727-4432-BDCD-AB0EABD08CC2}" type="parTrans" cxnId="{97EF099D-4FC7-448C-B289-BC3C96B8119B}">
      <dgm:prSet/>
      <dgm:spPr/>
      <dgm:t>
        <a:bodyPr/>
        <a:lstStyle/>
        <a:p>
          <a:endParaRPr lang="en-US"/>
        </a:p>
      </dgm:t>
    </dgm:pt>
    <dgm:pt modelId="{12C347C9-4975-4840-9C27-171E437504C2}" type="sibTrans" cxnId="{97EF099D-4FC7-448C-B289-BC3C96B8119B}">
      <dgm:prSet/>
      <dgm:spPr/>
      <dgm:t>
        <a:bodyPr/>
        <a:lstStyle/>
        <a:p>
          <a:endParaRPr lang="en-US"/>
        </a:p>
      </dgm:t>
    </dgm:pt>
    <dgm:pt modelId="{0F306C33-18C3-416A-AB81-9AA46F9780D5}">
      <dgm:prSet/>
      <dgm:spPr/>
      <dgm:t>
        <a:bodyPr/>
        <a:lstStyle/>
        <a:p>
          <a:pPr rtl="0"/>
          <a:r>
            <a:rPr lang="en-US" b="1"/>
            <a:t>Many small customers – high overhead one large customer – risky</a:t>
          </a:r>
          <a:endParaRPr lang="en-US"/>
        </a:p>
      </dgm:t>
    </dgm:pt>
    <dgm:pt modelId="{3BC3F873-EE12-478A-989A-053D1579ABDC}" type="parTrans" cxnId="{12FCF609-81BD-4781-9DB5-44C567802F26}">
      <dgm:prSet/>
      <dgm:spPr/>
      <dgm:t>
        <a:bodyPr/>
        <a:lstStyle/>
        <a:p>
          <a:endParaRPr lang="en-US"/>
        </a:p>
      </dgm:t>
    </dgm:pt>
    <dgm:pt modelId="{A13691AA-78E9-424A-B8F7-838E5F9AA5B2}" type="sibTrans" cxnId="{12FCF609-81BD-4781-9DB5-44C567802F26}">
      <dgm:prSet/>
      <dgm:spPr/>
      <dgm:t>
        <a:bodyPr/>
        <a:lstStyle/>
        <a:p>
          <a:endParaRPr lang="en-US"/>
        </a:p>
      </dgm:t>
    </dgm:pt>
    <dgm:pt modelId="{E6394F6B-5F60-4844-83DA-3BAEBAACFD1F}">
      <dgm:prSet/>
      <dgm:spPr/>
      <dgm:t>
        <a:bodyPr/>
        <a:lstStyle/>
        <a:p>
          <a:pPr rtl="0"/>
          <a:r>
            <a:rPr lang="en-US" b="1"/>
            <a:t>Burnout is common </a:t>
          </a:r>
          <a:endParaRPr lang="en-US"/>
        </a:p>
      </dgm:t>
    </dgm:pt>
    <dgm:pt modelId="{BFAE37F0-A78D-4BD4-87C3-93C4C8829AFB}" type="parTrans" cxnId="{5AAE4C2D-D6B7-480F-B2C6-09A774D8785A}">
      <dgm:prSet/>
      <dgm:spPr/>
      <dgm:t>
        <a:bodyPr/>
        <a:lstStyle/>
        <a:p>
          <a:endParaRPr lang="en-US"/>
        </a:p>
      </dgm:t>
    </dgm:pt>
    <dgm:pt modelId="{2F40442C-59B8-422E-9A58-3105F22CB00C}" type="sibTrans" cxnId="{5AAE4C2D-D6B7-480F-B2C6-09A774D8785A}">
      <dgm:prSet/>
      <dgm:spPr/>
      <dgm:t>
        <a:bodyPr/>
        <a:lstStyle/>
        <a:p>
          <a:endParaRPr lang="en-US"/>
        </a:p>
      </dgm:t>
    </dgm:pt>
    <dgm:pt modelId="{56F5073B-D66A-9A45-9F81-458EEF5B9C3A}" type="pres">
      <dgm:prSet presAssocID="{1935B9BA-8639-4E0E-8777-5DB11AD935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B45FBD-8567-844B-9A45-AD2E5EDAFB1A}" type="pres">
      <dgm:prSet presAssocID="{B2BB297C-50A7-4D5E-A2BC-AD15843B5267}" presName="hierRoot1" presStyleCnt="0"/>
      <dgm:spPr/>
    </dgm:pt>
    <dgm:pt modelId="{6AFBA9FE-CCD8-7944-97F7-1CFADB8B76AC}" type="pres">
      <dgm:prSet presAssocID="{B2BB297C-50A7-4D5E-A2BC-AD15843B5267}" presName="composite" presStyleCnt="0"/>
      <dgm:spPr/>
    </dgm:pt>
    <dgm:pt modelId="{B79F51CC-8148-1B40-8148-7DFE9D559660}" type="pres">
      <dgm:prSet presAssocID="{B2BB297C-50A7-4D5E-A2BC-AD15843B5267}" presName="background" presStyleLbl="node0" presStyleIdx="0" presStyleCnt="4"/>
      <dgm:spPr/>
    </dgm:pt>
    <dgm:pt modelId="{23B41AFB-4C4F-9846-8036-3E9EC8B1CB8E}" type="pres">
      <dgm:prSet presAssocID="{B2BB297C-50A7-4D5E-A2BC-AD15843B5267}" presName="text" presStyleLbl="fgAcc0" presStyleIdx="0" presStyleCnt="4">
        <dgm:presLayoutVars>
          <dgm:chPref val="3"/>
        </dgm:presLayoutVars>
      </dgm:prSet>
      <dgm:spPr/>
    </dgm:pt>
    <dgm:pt modelId="{D82E6E94-8B5B-6B45-B6F3-5A11B82D22FC}" type="pres">
      <dgm:prSet presAssocID="{B2BB297C-50A7-4D5E-A2BC-AD15843B5267}" presName="hierChild2" presStyleCnt="0"/>
      <dgm:spPr/>
    </dgm:pt>
    <dgm:pt modelId="{D2B00117-FAF1-4747-95DB-54B8CE69508A}" type="pres">
      <dgm:prSet presAssocID="{26597FFB-6279-489C-8E4B-4F0170362CC7}" presName="hierRoot1" presStyleCnt="0"/>
      <dgm:spPr/>
    </dgm:pt>
    <dgm:pt modelId="{71B80BA6-C8F9-BA4F-AA82-FA6F317B0478}" type="pres">
      <dgm:prSet presAssocID="{26597FFB-6279-489C-8E4B-4F0170362CC7}" presName="composite" presStyleCnt="0"/>
      <dgm:spPr/>
    </dgm:pt>
    <dgm:pt modelId="{4112CA9C-3ED4-6740-B2BB-1FD3733E2587}" type="pres">
      <dgm:prSet presAssocID="{26597FFB-6279-489C-8E4B-4F0170362CC7}" presName="background" presStyleLbl="node0" presStyleIdx="1" presStyleCnt="4"/>
      <dgm:spPr/>
    </dgm:pt>
    <dgm:pt modelId="{05FAB1B1-D112-3142-AA9B-481931F53A08}" type="pres">
      <dgm:prSet presAssocID="{26597FFB-6279-489C-8E4B-4F0170362CC7}" presName="text" presStyleLbl="fgAcc0" presStyleIdx="1" presStyleCnt="4">
        <dgm:presLayoutVars>
          <dgm:chPref val="3"/>
        </dgm:presLayoutVars>
      </dgm:prSet>
      <dgm:spPr/>
    </dgm:pt>
    <dgm:pt modelId="{2EB15D94-F72F-5546-9C2D-83D4FF54D333}" type="pres">
      <dgm:prSet presAssocID="{26597FFB-6279-489C-8E4B-4F0170362CC7}" presName="hierChild2" presStyleCnt="0"/>
      <dgm:spPr/>
    </dgm:pt>
    <dgm:pt modelId="{D5CF3753-FCF9-B841-98EB-FCE665B9D0AB}" type="pres">
      <dgm:prSet presAssocID="{0F306C33-18C3-416A-AB81-9AA46F9780D5}" presName="hierRoot1" presStyleCnt="0"/>
      <dgm:spPr/>
    </dgm:pt>
    <dgm:pt modelId="{67950C87-B417-8441-BF4E-BCDC9067BECD}" type="pres">
      <dgm:prSet presAssocID="{0F306C33-18C3-416A-AB81-9AA46F9780D5}" presName="composite" presStyleCnt="0"/>
      <dgm:spPr/>
    </dgm:pt>
    <dgm:pt modelId="{3728EE19-961A-9B41-B59B-BCAD8362575A}" type="pres">
      <dgm:prSet presAssocID="{0F306C33-18C3-416A-AB81-9AA46F9780D5}" presName="background" presStyleLbl="node0" presStyleIdx="2" presStyleCnt="4"/>
      <dgm:spPr/>
    </dgm:pt>
    <dgm:pt modelId="{C35D5909-AE2E-C341-B558-C41312A80F7F}" type="pres">
      <dgm:prSet presAssocID="{0F306C33-18C3-416A-AB81-9AA46F9780D5}" presName="text" presStyleLbl="fgAcc0" presStyleIdx="2" presStyleCnt="4">
        <dgm:presLayoutVars>
          <dgm:chPref val="3"/>
        </dgm:presLayoutVars>
      </dgm:prSet>
      <dgm:spPr/>
    </dgm:pt>
    <dgm:pt modelId="{D89B5A11-EC2F-B34D-A850-D330B5BEEC82}" type="pres">
      <dgm:prSet presAssocID="{0F306C33-18C3-416A-AB81-9AA46F9780D5}" presName="hierChild2" presStyleCnt="0"/>
      <dgm:spPr/>
    </dgm:pt>
    <dgm:pt modelId="{1594A7D9-5BCE-5947-A673-C14E6B1817AD}" type="pres">
      <dgm:prSet presAssocID="{E6394F6B-5F60-4844-83DA-3BAEBAACFD1F}" presName="hierRoot1" presStyleCnt="0"/>
      <dgm:spPr/>
    </dgm:pt>
    <dgm:pt modelId="{5B325E62-B74D-C945-A112-A045C5466D89}" type="pres">
      <dgm:prSet presAssocID="{E6394F6B-5F60-4844-83DA-3BAEBAACFD1F}" presName="composite" presStyleCnt="0"/>
      <dgm:spPr/>
    </dgm:pt>
    <dgm:pt modelId="{DA9B5965-8DE0-404C-862C-4EB6983C0C93}" type="pres">
      <dgm:prSet presAssocID="{E6394F6B-5F60-4844-83DA-3BAEBAACFD1F}" presName="background" presStyleLbl="node0" presStyleIdx="3" presStyleCnt="4"/>
      <dgm:spPr/>
    </dgm:pt>
    <dgm:pt modelId="{33564159-ABB1-D542-84C0-227E304C6785}" type="pres">
      <dgm:prSet presAssocID="{E6394F6B-5F60-4844-83DA-3BAEBAACFD1F}" presName="text" presStyleLbl="fgAcc0" presStyleIdx="3" presStyleCnt="4">
        <dgm:presLayoutVars>
          <dgm:chPref val="3"/>
        </dgm:presLayoutVars>
      </dgm:prSet>
      <dgm:spPr/>
    </dgm:pt>
    <dgm:pt modelId="{7FD94DA7-22DE-0047-BC87-3214D022DAC9}" type="pres">
      <dgm:prSet presAssocID="{E6394F6B-5F60-4844-83DA-3BAEBAACFD1F}" presName="hierChild2" presStyleCnt="0"/>
      <dgm:spPr/>
    </dgm:pt>
  </dgm:ptLst>
  <dgm:cxnLst>
    <dgm:cxn modelId="{12FCF609-81BD-4781-9DB5-44C567802F26}" srcId="{1935B9BA-8639-4E0E-8777-5DB11AD93551}" destId="{0F306C33-18C3-416A-AB81-9AA46F9780D5}" srcOrd="2" destOrd="0" parTransId="{3BC3F873-EE12-478A-989A-053D1579ABDC}" sibTransId="{A13691AA-78E9-424A-B8F7-838E5F9AA5B2}"/>
    <dgm:cxn modelId="{5AAE4C2D-D6B7-480F-B2C6-09A774D8785A}" srcId="{1935B9BA-8639-4E0E-8777-5DB11AD93551}" destId="{E6394F6B-5F60-4844-83DA-3BAEBAACFD1F}" srcOrd="3" destOrd="0" parTransId="{BFAE37F0-A78D-4BD4-87C3-93C4C8829AFB}" sibTransId="{2F40442C-59B8-422E-9A58-3105F22CB00C}"/>
    <dgm:cxn modelId="{80865D6B-D832-9E41-B890-D60AE3D6C390}" type="presOf" srcId="{B2BB297C-50A7-4D5E-A2BC-AD15843B5267}" destId="{23B41AFB-4C4F-9846-8036-3E9EC8B1CB8E}" srcOrd="0" destOrd="0" presId="urn:microsoft.com/office/officeart/2005/8/layout/hierarchy1"/>
    <dgm:cxn modelId="{C98EFD6B-02E7-2241-A853-3679ED94FA2F}" type="presOf" srcId="{1935B9BA-8639-4E0E-8777-5DB11AD93551}" destId="{56F5073B-D66A-9A45-9F81-458EEF5B9C3A}" srcOrd="0" destOrd="0" presId="urn:microsoft.com/office/officeart/2005/8/layout/hierarchy1"/>
    <dgm:cxn modelId="{C8E4066F-C9EA-314F-95B2-548862B5B85B}" type="presOf" srcId="{26597FFB-6279-489C-8E4B-4F0170362CC7}" destId="{05FAB1B1-D112-3142-AA9B-481931F53A08}" srcOrd="0" destOrd="0" presId="urn:microsoft.com/office/officeart/2005/8/layout/hierarchy1"/>
    <dgm:cxn modelId="{CA12BC8E-7365-2C47-BC20-D9F3FD3B79B2}" type="presOf" srcId="{E6394F6B-5F60-4844-83DA-3BAEBAACFD1F}" destId="{33564159-ABB1-D542-84C0-227E304C6785}" srcOrd="0" destOrd="0" presId="urn:microsoft.com/office/officeart/2005/8/layout/hierarchy1"/>
    <dgm:cxn modelId="{97EF099D-4FC7-448C-B289-BC3C96B8119B}" srcId="{1935B9BA-8639-4E0E-8777-5DB11AD93551}" destId="{26597FFB-6279-489C-8E4B-4F0170362CC7}" srcOrd="1" destOrd="0" parTransId="{59A22D90-0727-4432-BDCD-AB0EABD08CC2}" sibTransId="{12C347C9-4975-4840-9C27-171E437504C2}"/>
    <dgm:cxn modelId="{44EC07BF-5F09-4583-A5EF-A0F8918009D4}" srcId="{1935B9BA-8639-4E0E-8777-5DB11AD93551}" destId="{B2BB297C-50A7-4D5E-A2BC-AD15843B5267}" srcOrd="0" destOrd="0" parTransId="{10EC118E-7062-4FF8-889C-1563B5D8819E}" sibTransId="{1B0427E8-5286-4B69-9886-2B6074D17040}"/>
    <dgm:cxn modelId="{1742A6D4-0F0A-9F47-AA3C-B7C4463DEDF0}" type="presOf" srcId="{0F306C33-18C3-416A-AB81-9AA46F9780D5}" destId="{C35D5909-AE2E-C341-B558-C41312A80F7F}" srcOrd="0" destOrd="0" presId="urn:microsoft.com/office/officeart/2005/8/layout/hierarchy1"/>
    <dgm:cxn modelId="{2F1F5286-8065-6A49-BC08-BA24E00C493D}" type="presParOf" srcId="{56F5073B-D66A-9A45-9F81-458EEF5B9C3A}" destId="{8AB45FBD-8567-844B-9A45-AD2E5EDAFB1A}" srcOrd="0" destOrd="0" presId="urn:microsoft.com/office/officeart/2005/8/layout/hierarchy1"/>
    <dgm:cxn modelId="{24461100-3D70-5646-9717-932BC0D97637}" type="presParOf" srcId="{8AB45FBD-8567-844B-9A45-AD2E5EDAFB1A}" destId="{6AFBA9FE-CCD8-7944-97F7-1CFADB8B76AC}" srcOrd="0" destOrd="0" presId="urn:microsoft.com/office/officeart/2005/8/layout/hierarchy1"/>
    <dgm:cxn modelId="{676C9BFC-175E-9D41-A8E4-1011CA661BD8}" type="presParOf" srcId="{6AFBA9FE-CCD8-7944-97F7-1CFADB8B76AC}" destId="{B79F51CC-8148-1B40-8148-7DFE9D559660}" srcOrd="0" destOrd="0" presId="urn:microsoft.com/office/officeart/2005/8/layout/hierarchy1"/>
    <dgm:cxn modelId="{FB49FD2E-1769-8A42-9873-B63565F615FA}" type="presParOf" srcId="{6AFBA9FE-CCD8-7944-97F7-1CFADB8B76AC}" destId="{23B41AFB-4C4F-9846-8036-3E9EC8B1CB8E}" srcOrd="1" destOrd="0" presId="urn:microsoft.com/office/officeart/2005/8/layout/hierarchy1"/>
    <dgm:cxn modelId="{F0D506BF-115E-C14E-9797-A19E1E9F3EB8}" type="presParOf" srcId="{8AB45FBD-8567-844B-9A45-AD2E5EDAFB1A}" destId="{D82E6E94-8B5B-6B45-B6F3-5A11B82D22FC}" srcOrd="1" destOrd="0" presId="urn:microsoft.com/office/officeart/2005/8/layout/hierarchy1"/>
    <dgm:cxn modelId="{A12919F0-662D-BC41-A393-A94564595507}" type="presParOf" srcId="{56F5073B-D66A-9A45-9F81-458EEF5B9C3A}" destId="{D2B00117-FAF1-4747-95DB-54B8CE69508A}" srcOrd="1" destOrd="0" presId="urn:microsoft.com/office/officeart/2005/8/layout/hierarchy1"/>
    <dgm:cxn modelId="{EABCDF2D-4D2E-8341-B38C-8FE0A7411898}" type="presParOf" srcId="{D2B00117-FAF1-4747-95DB-54B8CE69508A}" destId="{71B80BA6-C8F9-BA4F-AA82-FA6F317B0478}" srcOrd="0" destOrd="0" presId="urn:microsoft.com/office/officeart/2005/8/layout/hierarchy1"/>
    <dgm:cxn modelId="{24AE5665-8C64-EB49-9B63-040BCE449D30}" type="presParOf" srcId="{71B80BA6-C8F9-BA4F-AA82-FA6F317B0478}" destId="{4112CA9C-3ED4-6740-B2BB-1FD3733E2587}" srcOrd="0" destOrd="0" presId="urn:microsoft.com/office/officeart/2005/8/layout/hierarchy1"/>
    <dgm:cxn modelId="{0260F3D3-7846-564C-A0A8-8CED33F33319}" type="presParOf" srcId="{71B80BA6-C8F9-BA4F-AA82-FA6F317B0478}" destId="{05FAB1B1-D112-3142-AA9B-481931F53A08}" srcOrd="1" destOrd="0" presId="urn:microsoft.com/office/officeart/2005/8/layout/hierarchy1"/>
    <dgm:cxn modelId="{F9CF8BB7-D6AC-B647-9656-934832D3FD4C}" type="presParOf" srcId="{D2B00117-FAF1-4747-95DB-54B8CE69508A}" destId="{2EB15D94-F72F-5546-9C2D-83D4FF54D333}" srcOrd="1" destOrd="0" presId="urn:microsoft.com/office/officeart/2005/8/layout/hierarchy1"/>
    <dgm:cxn modelId="{8EAE4AB7-2B8E-A647-86C6-539A4491E507}" type="presParOf" srcId="{56F5073B-D66A-9A45-9F81-458EEF5B9C3A}" destId="{D5CF3753-FCF9-B841-98EB-FCE665B9D0AB}" srcOrd="2" destOrd="0" presId="urn:microsoft.com/office/officeart/2005/8/layout/hierarchy1"/>
    <dgm:cxn modelId="{4EA20E0C-C791-5340-A884-D96ED6A225AA}" type="presParOf" srcId="{D5CF3753-FCF9-B841-98EB-FCE665B9D0AB}" destId="{67950C87-B417-8441-BF4E-BCDC9067BECD}" srcOrd="0" destOrd="0" presId="urn:microsoft.com/office/officeart/2005/8/layout/hierarchy1"/>
    <dgm:cxn modelId="{A31E6A72-D16F-994B-BA9F-1EB9C8DC2DB5}" type="presParOf" srcId="{67950C87-B417-8441-BF4E-BCDC9067BECD}" destId="{3728EE19-961A-9B41-B59B-BCAD8362575A}" srcOrd="0" destOrd="0" presId="urn:microsoft.com/office/officeart/2005/8/layout/hierarchy1"/>
    <dgm:cxn modelId="{3CFCE420-88D5-DB45-A71E-EB40A6A41D8A}" type="presParOf" srcId="{67950C87-B417-8441-BF4E-BCDC9067BECD}" destId="{C35D5909-AE2E-C341-B558-C41312A80F7F}" srcOrd="1" destOrd="0" presId="urn:microsoft.com/office/officeart/2005/8/layout/hierarchy1"/>
    <dgm:cxn modelId="{98937452-FE15-604C-B883-7AB178A80E8B}" type="presParOf" srcId="{D5CF3753-FCF9-B841-98EB-FCE665B9D0AB}" destId="{D89B5A11-EC2F-B34D-A850-D330B5BEEC82}" srcOrd="1" destOrd="0" presId="urn:microsoft.com/office/officeart/2005/8/layout/hierarchy1"/>
    <dgm:cxn modelId="{5B851CA1-A7AC-4A42-A489-C0C543CD2325}" type="presParOf" srcId="{56F5073B-D66A-9A45-9F81-458EEF5B9C3A}" destId="{1594A7D9-5BCE-5947-A673-C14E6B1817AD}" srcOrd="3" destOrd="0" presId="urn:microsoft.com/office/officeart/2005/8/layout/hierarchy1"/>
    <dgm:cxn modelId="{C7B3FDE4-BE52-844D-8F4B-2BAC4353C948}" type="presParOf" srcId="{1594A7D9-5BCE-5947-A673-C14E6B1817AD}" destId="{5B325E62-B74D-C945-A112-A045C5466D89}" srcOrd="0" destOrd="0" presId="urn:microsoft.com/office/officeart/2005/8/layout/hierarchy1"/>
    <dgm:cxn modelId="{0DF3B00F-0281-7F47-86DE-B17FB814F1E2}" type="presParOf" srcId="{5B325E62-B74D-C945-A112-A045C5466D89}" destId="{DA9B5965-8DE0-404C-862C-4EB6983C0C93}" srcOrd="0" destOrd="0" presId="urn:microsoft.com/office/officeart/2005/8/layout/hierarchy1"/>
    <dgm:cxn modelId="{9CECCFCF-6C96-C44D-BED1-1A49AF963025}" type="presParOf" srcId="{5B325E62-B74D-C945-A112-A045C5466D89}" destId="{33564159-ABB1-D542-84C0-227E304C6785}" srcOrd="1" destOrd="0" presId="urn:microsoft.com/office/officeart/2005/8/layout/hierarchy1"/>
    <dgm:cxn modelId="{B4AF742E-6930-B440-85A1-6247294A1618}" type="presParOf" srcId="{1594A7D9-5BCE-5947-A673-C14E6B1817AD}" destId="{7FD94DA7-22DE-0047-BC87-3214D022DA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1E3183-B8E6-4EEE-88A3-050AC9E7CCE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164E6F8-0F3D-45DA-9B90-800EB9ED40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Company Using Open Source Software </a:t>
          </a:r>
          <a:endParaRPr lang="en-US"/>
        </a:p>
      </dgm:t>
    </dgm:pt>
    <dgm:pt modelId="{A50C1FE3-5E66-4EEB-A5CD-3F5090130C4B}" type="parTrans" cxnId="{D0A535D0-5EF8-4341-B13F-0D17733E66BF}">
      <dgm:prSet/>
      <dgm:spPr/>
      <dgm:t>
        <a:bodyPr/>
        <a:lstStyle/>
        <a:p>
          <a:endParaRPr lang="en-US"/>
        </a:p>
      </dgm:t>
    </dgm:pt>
    <dgm:pt modelId="{9AC6FFA2-714C-404F-8DFD-659AC00CE508}" type="sibTrans" cxnId="{D0A535D0-5EF8-4341-B13F-0D17733E66BF}">
      <dgm:prSet/>
      <dgm:spPr/>
      <dgm:t>
        <a:bodyPr/>
        <a:lstStyle/>
        <a:p>
          <a:endParaRPr lang="en-US"/>
        </a:p>
      </dgm:t>
    </dgm:pt>
    <dgm:pt modelId="{230EA699-5D98-46CB-886A-CD8FE05AD6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Company releasing Internal Software as OpenSource</a:t>
          </a:r>
          <a:endParaRPr lang="en-US"/>
        </a:p>
      </dgm:t>
    </dgm:pt>
    <dgm:pt modelId="{97E16596-689D-4DDB-BCE6-AB8A2D0ADB8E}" type="parTrans" cxnId="{0E9214E9-C7EF-44BD-A0C3-0B04DF5B6665}">
      <dgm:prSet/>
      <dgm:spPr/>
      <dgm:t>
        <a:bodyPr/>
        <a:lstStyle/>
        <a:p>
          <a:endParaRPr lang="en-US"/>
        </a:p>
      </dgm:t>
    </dgm:pt>
    <dgm:pt modelId="{602171ED-F089-4E1E-8D87-971A1A7081C4}" type="sibTrans" cxnId="{0E9214E9-C7EF-44BD-A0C3-0B04DF5B6665}">
      <dgm:prSet/>
      <dgm:spPr/>
      <dgm:t>
        <a:bodyPr/>
        <a:lstStyle/>
        <a:p>
          <a:endParaRPr lang="en-US"/>
        </a:p>
      </dgm:t>
    </dgm:pt>
    <dgm:pt modelId="{243FE1BA-B743-41B0-AD0F-C66B559C76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Company Building Open Source Software Product </a:t>
          </a:r>
          <a:endParaRPr lang="en-US"/>
        </a:p>
      </dgm:t>
    </dgm:pt>
    <dgm:pt modelId="{8A638271-2EEB-4A9F-9ECC-6C5AEC755AFB}" type="parTrans" cxnId="{CB709BC5-6A67-4352-9B48-68DCDDC4C3C3}">
      <dgm:prSet/>
      <dgm:spPr/>
      <dgm:t>
        <a:bodyPr/>
        <a:lstStyle/>
        <a:p>
          <a:endParaRPr lang="en-US"/>
        </a:p>
      </dgm:t>
    </dgm:pt>
    <dgm:pt modelId="{F76F9933-1F09-4593-8959-3D0EB41AF791}" type="sibTrans" cxnId="{CB709BC5-6A67-4352-9B48-68DCDDC4C3C3}">
      <dgm:prSet/>
      <dgm:spPr/>
      <dgm:t>
        <a:bodyPr/>
        <a:lstStyle/>
        <a:p>
          <a:endParaRPr lang="en-US"/>
        </a:p>
      </dgm:t>
    </dgm:pt>
    <dgm:pt modelId="{D43E4D60-CBDC-497D-A772-0732AEA38356}" type="pres">
      <dgm:prSet presAssocID="{971E3183-B8E6-4EEE-88A3-050AC9E7CCEE}" presName="root" presStyleCnt="0">
        <dgm:presLayoutVars>
          <dgm:dir/>
          <dgm:resizeHandles val="exact"/>
        </dgm:presLayoutVars>
      </dgm:prSet>
      <dgm:spPr/>
    </dgm:pt>
    <dgm:pt modelId="{31787123-02C1-4CD6-B12F-C3798D498914}" type="pres">
      <dgm:prSet presAssocID="{8164E6F8-0F3D-45DA-9B90-800EB9ED400F}" presName="compNode" presStyleCnt="0"/>
      <dgm:spPr/>
    </dgm:pt>
    <dgm:pt modelId="{A51A37EC-F8D5-432F-9B29-DB4EA8AF74E0}" type="pres">
      <dgm:prSet presAssocID="{8164E6F8-0F3D-45DA-9B90-800EB9ED40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5348FE1-34F3-4AA6-BC82-1653CCBF194E}" type="pres">
      <dgm:prSet presAssocID="{8164E6F8-0F3D-45DA-9B90-800EB9ED400F}" presName="spaceRect" presStyleCnt="0"/>
      <dgm:spPr/>
    </dgm:pt>
    <dgm:pt modelId="{86956535-BE97-4B63-8D8C-12D33BBC7B95}" type="pres">
      <dgm:prSet presAssocID="{8164E6F8-0F3D-45DA-9B90-800EB9ED400F}" presName="textRect" presStyleLbl="revTx" presStyleIdx="0" presStyleCnt="3">
        <dgm:presLayoutVars>
          <dgm:chMax val="1"/>
          <dgm:chPref val="1"/>
        </dgm:presLayoutVars>
      </dgm:prSet>
      <dgm:spPr/>
    </dgm:pt>
    <dgm:pt modelId="{2FE3071C-7078-4147-93C3-C9A112CED092}" type="pres">
      <dgm:prSet presAssocID="{9AC6FFA2-714C-404F-8DFD-659AC00CE508}" presName="sibTrans" presStyleCnt="0"/>
      <dgm:spPr/>
    </dgm:pt>
    <dgm:pt modelId="{CC253799-A8DE-4451-8B55-CE3C6379E4E2}" type="pres">
      <dgm:prSet presAssocID="{230EA699-5D98-46CB-886A-CD8FE05AD608}" presName="compNode" presStyleCnt="0"/>
      <dgm:spPr/>
    </dgm:pt>
    <dgm:pt modelId="{A588E5E5-C57C-495B-898A-FC424A40018B}" type="pres">
      <dgm:prSet presAssocID="{230EA699-5D98-46CB-886A-CD8FE05AD6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A955A0A-EEBB-4262-AEC6-AFD313296415}" type="pres">
      <dgm:prSet presAssocID="{230EA699-5D98-46CB-886A-CD8FE05AD608}" presName="spaceRect" presStyleCnt="0"/>
      <dgm:spPr/>
    </dgm:pt>
    <dgm:pt modelId="{931F5F0E-CB92-48A3-BA1A-278F33FD6DC4}" type="pres">
      <dgm:prSet presAssocID="{230EA699-5D98-46CB-886A-CD8FE05AD608}" presName="textRect" presStyleLbl="revTx" presStyleIdx="1" presStyleCnt="3">
        <dgm:presLayoutVars>
          <dgm:chMax val="1"/>
          <dgm:chPref val="1"/>
        </dgm:presLayoutVars>
      </dgm:prSet>
      <dgm:spPr/>
    </dgm:pt>
    <dgm:pt modelId="{15964F13-15D3-4898-A95A-1BC3FE8B7225}" type="pres">
      <dgm:prSet presAssocID="{602171ED-F089-4E1E-8D87-971A1A7081C4}" presName="sibTrans" presStyleCnt="0"/>
      <dgm:spPr/>
    </dgm:pt>
    <dgm:pt modelId="{E4190147-9501-4252-A6BE-220E551909D4}" type="pres">
      <dgm:prSet presAssocID="{243FE1BA-B743-41B0-AD0F-C66B559C76D4}" presName="compNode" presStyleCnt="0"/>
      <dgm:spPr/>
    </dgm:pt>
    <dgm:pt modelId="{B9BA68EE-7D9D-45A7-93AF-9CD6ED0ACF61}" type="pres">
      <dgm:prSet presAssocID="{243FE1BA-B743-41B0-AD0F-C66B559C76D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E8757CD-0532-421E-813E-89BD1A2C78E9}" type="pres">
      <dgm:prSet presAssocID="{243FE1BA-B743-41B0-AD0F-C66B559C76D4}" presName="spaceRect" presStyleCnt="0"/>
      <dgm:spPr/>
    </dgm:pt>
    <dgm:pt modelId="{EC9B98EB-02D6-4D24-82AA-63F39C3FA735}" type="pres">
      <dgm:prSet presAssocID="{243FE1BA-B743-41B0-AD0F-C66B559C76D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FFE552E-E701-AA4C-B8F9-22F555C06755}" type="presOf" srcId="{971E3183-B8E6-4EEE-88A3-050AC9E7CCEE}" destId="{D43E4D60-CBDC-497D-A772-0732AEA38356}" srcOrd="0" destOrd="0" presId="urn:microsoft.com/office/officeart/2018/2/layout/IconLabelList"/>
    <dgm:cxn modelId="{5756E452-5164-194E-B125-BEB014A0A9F6}" type="presOf" srcId="{8164E6F8-0F3D-45DA-9B90-800EB9ED400F}" destId="{86956535-BE97-4B63-8D8C-12D33BBC7B95}" srcOrd="0" destOrd="0" presId="urn:microsoft.com/office/officeart/2018/2/layout/IconLabelList"/>
    <dgm:cxn modelId="{8FC548B4-A90F-2244-BEFA-790F79448467}" type="presOf" srcId="{243FE1BA-B743-41B0-AD0F-C66B559C76D4}" destId="{EC9B98EB-02D6-4D24-82AA-63F39C3FA735}" srcOrd="0" destOrd="0" presId="urn:microsoft.com/office/officeart/2018/2/layout/IconLabelList"/>
    <dgm:cxn modelId="{CB709BC5-6A67-4352-9B48-68DCDDC4C3C3}" srcId="{971E3183-B8E6-4EEE-88A3-050AC9E7CCEE}" destId="{243FE1BA-B743-41B0-AD0F-C66B559C76D4}" srcOrd="2" destOrd="0" parTransId="{8A638271-2EEB-4A9F-9ECC-6C5AEC755AFB}" sibTransId="{F76F9933-1F09-4593-8959-3D0EB41AF791}"/>
    <dgm:cxn modelId="{0E49CDC8-06BC-EB43-8259-C2B48FF5C287}" type="presOf" srcId="{230EA699-5D98-46CB-886A-CD8FE05AD608}" destId="{931F5F0E-CB92-48A3-BA1A-278F33FD6DC4}" srcOrd="0" destOrd="0" presId="urn:microsoft.com/office/officeart/2018/2/layout/IconLabelList"/>
    <dgm:cxn modelId="{D0A535D0-5EF8-4341-B13F-0D17733E66BF}" srcId="{971E3183-B8E6-4EEE-88A3-050AC9E7CCEE}" destId="{8164E6F8-0F3D-45DA-9B90-800EB9ED400F}" srcOrd="0" destOrd="0" parTransId="{A50C1FE3-5E66-4EEB-A5CD-3F5090130C4B}" sibTransId="{9AC6FFA2-714C-404F-8DFD-659AC00CE508}"/>
    <dgm:cxn modelId="{0E9214E9-C7EF-44BD-A0C3-0B04DF5B6665}" srcId="{971E3183-B8E6-4EEE-88A3-050AC9E7CCEE}" destId="{230EA699-5D98-46CB-886A-CD8FE05AD608}" srcOrd="1" destOrd="0" parTransId="{97E16596-689D-4DDB-BCE6-AB8A2D0ADB8E}" sibTransId="{602171ED-F089-4E1E-8D87-971A1A7081C4}"/>
    <dgm:cxn modelId="{C1A020B1-ED32-F74A-B89B-F506F49C0C32}" type="presParOf" srcId="{D43E4D60-CBDC-497D-A772-0732AEA38356}" destId="{31787123-02C1-4CD6-B12F-C3798D498914}" srcOrd="0" destOrd="0" presId="urn:microsoft.com/office/officeart/2018/2/layout/IconLabelList"/>
    <dgm:cxn modelId="{3F744247-B114-7D4B-875D-464F1EF08BE7}" type="presParOf" srcId="{31787123-02C1-4CD6-B12F-C3798D498914}" destId="{A51A37EC-F8D5-432F-9B29-DB4EA8AF74E0}" srcOrd="0" destOrd="0" presId="urn:microsoft.com/office/officeart/2018/2/layout/IconLabelList"/>
    <dgm:cxn modelId="{C1125EFB-C237-0545-A10D-F0B12AE3C737}" type="presParOf" srcId="{31787123-02C1-4CD6-B12F-C3798D498914}" destId="{B5348FE1-34F3-4AA6-BC82-1653CCBF194E}" srcOrd="1" destOrd="0" presId="urn:microsoft.com/office/officeart/2018/2/layout/IconLabelList"/>
    <dgm:cxn modelId="{B6E5CD59-30BD-BC42-BF1A-38175E8ADD38}" type="presParOf" srcId="{31787123-02C1-4CD6-B12F-C3798D498914}" destId="{86956535-BE97-4B63-8D8C-12D33BBC7B95}" srcOrd="2" destOrd="0" presId="urn:microsoft.com/office/officeart/2018/2/layout/IconLabelList"/>
    <dgm:cxn modelId="{AA3E9736-25AD-8A4E-8CBD-15FD13746AEA}" type="presParOf" srcId="{D43E4D60-CBDC-497D-A772-0732AEA38356}" destId="{2FE3071C-7078-4147-93C3-C9A112CED092}" srcOrd="1" destOrd="0" presId="urn:microsoft.com/office/officeart/2018/2/layout/IconLabelList"/>
    <dgm:cxn modelId="{73526CB9-6B42-2A45-A002-42E4D680D189}" type="presParOf" srcId="{D43E4D60-CBDC-497D-A772-0732AEA38356}" destId="{CC253799-A8DE-4451-8B55-CE3C6379E4E2}" srcOrd="2" destOrd="0" presId="urn:microsoft.com/office/officeart/2018/2/layout/IconLabelList"/>
    <dgm:cxn modelId="{44013EDF-3F2E-8A4D-BE1E-CF603DE90A3C}" type="presParOf" srcId="{CC253799-A8DE-4451-8B55-CE3C6379E4E2}" destId="{A588E5E5-C57C-495B-898A-FC424A40018B}" srcOrd="0" destOrd="0" presId="urn:microsoft.com/office/officeart/2018/2/layout/IconLabelList"/>
    <dgm:cxn modelId="{4FDF0CCE-C4CB-FF42-A7FC-320B7306B55D}" type="presParOf" srcId="{CC253799-A8DE-4451-8B55-CE3C6379E4E2}" destId="{7A955A0A-EEBB-4262-AEC6-AFD313296415}" srcOrd="1" destOrd="0" presId="urn:microsoft.com/office/officeart/2018/2/layout/IconLabelList"/>
    <dgm:cxn modelId="{35003E82-4AC2-BE45-AF64-1ACA8266BDBC}" type="presParOf" srcId="{CC253799-A8DE-4451-8B55-CE3C6379E4E2}" destId="{931F5F0E-CB92-48A3-BA1A-278F33FD6DC4}" srcOrd="2" destOrd="0" presId="urn:microsoft.com/office/officeart/2018/2/layout/IconLabelList"/>
    <dgm:cxn modelId="{2944556A-049F-F042-8B29-8D92F6B1338D}" type="presParOf" srcId="{D43E4D60-CBDC-497D-A772-0732AEA38356}" destId="{15964F13-15D3-4898-A95A-1BC3FE8B7225}" srcOrd="3" destOrd="0" presId="urn:microsoft.com/office/officeart/2018/2/layout/IconLabelList"/>
    <dgm:cxn modelId="{097432FC-8FA9-6840-A194-C7503B8B2EF3}" type="presParOf" srcId="{D43E4D60-CBDC-497D-A772-0732AEA38356}" destId="{E4190147-9501-4252-A6BE-220E551909D4}" srcOrd="4" destOrd="0" presId="urn:microsoft.com/office/officeart/2018/2/layout/IconLabelList"/>
    <dgm:cxn modelId="{EF79681A-9536-8B4C-9894-BE2D14364DA4}" type="presParOf" srcId="{E4190147-9501-4252-A6BE-220E551909D4}" destId="{B9BA68EE-7D9D-45A7-93AF-9CD6ED0ACF61}" srcOrd="0" destOrd="0" presId="urn:microsoft.com/office/officeart/2018/2/layout/IconLabelList"/>
    <dgm:cxn modelId="{EA2D9663-C661-5340-A4DE-341707BD5C7F}" type="presParOf" srcId="{E4190147-9501-4252-A6BE-220E551909D4}" destId="{BE8757CD-0532-421E-813E-89BD1A2C78E9}" srcOrd="1" destOrd="0" presId="urn:microsoft.com/office/officeart/2018/2/layout/IconLabelList"/>
    <dgm:cxn modelId="{0B04ACBA-87C5-5C4C-8162-30469BEAB906}" type="presParOf" srcId="{E4190147-9501-4252-A6BE-220E551909D4}" destId="{EC9B98EB-02D6-4D24-82AA-63F39C3FA73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907E03-638B-4F48-BC6F-6ADF575A1F6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9D34C5-1B30-41AB-861E-B0320B02FC99}">
      <dgm:prSet/>
      <dgm:spPr/>
      <dgm:t>
        <a:bodyPr/>
        <a:lstStyle/>
        <a:p>
          <a:pPr rtl="0"/>
          <a:r>
            <a:rPr lang="en-US" b="1"/>
            <a:t>Widest Choice of Companies </a:t>
          </a:r>
          <a:endParaRPr lang="en-US"/>
        </a:p>
      </dgm:t>
    </dgm:pt>
    <dgm:pt modelId="{8DD8742C-5967-42C2-94C8-59B98BD40D5E}" type="parTrans" cxnId="{954A8654-E94F-49F0-90C0-3E471A963280}">
      <dgm:prSet/>
      <dgm:spPr/>
      <dgm:t>
        <a:bodyPr/>
        <a:lstStyle/>
        <a:p>
          <a:endParaRPr lang="en-US"/>
        </a:p>
      </dgm:t>
    </dgm:pt>
    <dgm:pt modelId="{EC125A7D-DE7C-4A86-8A43-B2D3B2BACCE4}" type="sibTrans" cxnId="{954A8654-E94F-49F0-90C0-3E471A963280}">
      <dgm:prSet/>
      <dgm:spPr/>
      <dgm:t>
        <a:bodyPr/>
        <a:lstStyle/>
        <a:p>
          <a:endParaRPr lang="en-US"/>
        </a:p>
      </dgm:t>
    </dgm:pt>
    <dgm:pt modelId="{5295D87C-0AE3-4AA3-9C9D-B6B9A60A4915}">
      <dgm:prSet/>
      <dgm:spPr/>
      <dgm:t>
        <a:bodyPr/>
        <a:lstStyle/>
        <a:p>
          <a:pPr rtl="0"/>
          <a:r>
            <a:rPr lang="en-US" b="1"/>
            <a:t>May be able to contribute some code to Open Source Projects</a:t>
          </a:r>
          <a:endParaRPr lang="en-US"/>
        </a:p>
      </dgm:t>
    </dgm:pt>
    <dgm:pt modelId="{585C7F98-DB52-475B-9294-94A9F8790C64}" type="parTrans" cxnId="{5D769664-C92A-4B55-A350-3D22A317DD18}">
      <dgm:prSet/>
      <dgm:spPr/>
      <dgm:t>
        <a:bodyPr/>
        <a:lstStyle/>
        <a:p>
          <a:endParaRPr lang="en-US"/>
        </a:p>
      </dgm:t>
    </dgm:pt>
    <dgm:pt modelId="{E964A2D2-721A-463A-8C03-DCCEBD4A1EBE}" type="sibTrans" cxnId="{5D769664-C92A-4B55-A350-3D22A317DD18}">
      <dgm:prSet/>
      <dgm:spPr/>
      <dgm:t>
        <a:bodyPr/>
        <a:lstStyle/>
        <a:p>
          <a:endParaRPr lang="en-US"/>
        </a:p>
      </dgm:t>
    </dgm:pt>
    <dgm:pt modelId="{B467A233-EBC2-422E-B1E4-3571DBEFCB46}">
      <dgm:prSet/>
      <dgm:spPr/>
      <dgm:t>
        <a:bodyPr/>
        <a:lstStyle/>
        <a:p>
          <a:pPr rtl="0"/>
          <a:r>
            <a:rPr lang="en-US" b="1"/>
            <a:t>Contribution Policies vastly different between companies</a:t>
          </a:r>
          <a:endParaRPr lang="en-US"/>
        </a:p>
      </dgm:t>
    </dgm:pt>
    <dgm:pt modelId="{1CA7766E-49B0-4A4F-8DA9-8AB644EDEA64}" type="parTrans" cxnId="{8A2727BE-96CD-43B4-987F-31C2A94D4B56}">
      <dgm:prSet/>
      <dgm:spPr/>
      <dgm:t>
        <a:bodyPr/>
        <a:lstStyle/>
        <a:p>
          <a:endParaRPr lang="en-US"/>
        </a:p>
      </dgm:t>
    </dgm:pt>
    <dgm:pt modelId="{BBABD016-A4A3-4591-BAE2-3801CD46E373}" type="sibTrans" cxnId="{8A2727BE-96CD-43B4-987F-31C2A94D4B56}">
      <dgm:prSet/>
      <dgm:spPr/>
      <dgm:t>
        <a:bodyPr/>
        <a:lstStyle/>
        <a:p>
          <a:endParaRPr lang="en-US"/>
        </a:p>
      </dgm:t>
    </dgm:pt>
    <dgm:pt modelId="{65E92F05-C120-4546-A18C-070784B2AE98}">
      <dgm:prSet/>
      <dgm:spPr/>
      <dgm:t>
        <a:bodyPr/>
        <a:lstStyle/>
        <a:p>
          <a:pPr rtl="0"/>
          <a:r>
            <a:rPr lang="en-US" b="1"/>
            <a:t>Ask on the interview if it is important for you </a:t>
          </a:r>
          <a:endParaRPr lang="en-US"/>
        </a:p>
      </dgm:t>
    </dgm:pt>
    <dgm:pt modelId="{5E657285-2730-432E-A18B-C2640AA65358}" type="parTrans" cxnId="{B8C3AD43-7AF1-4DEC-9FA4-F859CA3322D0}">
      <dgm:prSet/>
      <dgm:spPr/>
      <dgm:t>
        <a:bodyPr/>
        <a:lstStyle/>
        <a:p>
          <a:endParaRPr lang="en-US"/>
        </a:p>
      </dgm:t>
    </dgm:pt>
    <dgm:pt modelId="{4147CE45-2E09-449F-B4E8-9DA324DF2468}" type="sibTrans" cxnId="{B8C3AD43-7AF1-4DEC-9FA4-F859CA3322D0}">
      <dgm:prSet/>
      <dgm:spPr/>
      <dgm:t>
        <a:bodyPr/>
        <a:lstStyle/>
        <a:p>
          <a:endParaRPr lang="en-US"/>
        </a:p>
      </dgm:t>
    </dgm:pt>
    <dgm:pt modelId="{2B5E6433-2D42-4086-A6F2-6E6B1BA74493}">
      <dgm:prSet/>
      <dgm:spPr/>
      <dgm:t>
        <a:bodyPr/>
        <a:lstStyle/>
        <a:p>
          <a:pPr rtl="0"/>
          <a:r>
            <a:rPr lang="en-US" b="1"/>
            <a:t>Some companies may restrict contribution even in your free time</a:t>
          </a:r>
          <a:endParaRPr lang="en-US"/>
        </a:p>
      </dgm:t>
    </dgm:pt>
    <dgm:pt modelId="{6E9E9996-4DED-42D3-9527-9BB2B305AE4D}" type="parTrans" cxnId="{3982B0C7-9BD1-4819-8B98-0E131958D209}">
      <dgm:prSet/>
      <dgm:spPr/>
      <dgm:t>
        <a:bodyPr/>
        <a:lstStyle/>
        <a:p>
          <a:endParaRPr lang="en-US"/>
        </a:p>
      </dgm:t>
    </dgm:pt>
    <dgm:pt modelId="{1EEF65D3-DF86-4C16-AEFB-74811E1C971D}" type="sibTrans" cxnId="{3982B0C7-9BD1-4819-8B98-0E131958D209}">
      <dgm:prSet/>
      <dgm:spPr/>
      <dgm:t>
        <a:bodyPr/>
        <a:lstStyle/>
        <a:p>
          <a:endParaRPr lang="en-US"/>
        </a:p>
      </dgm:t>
    </dgm:pt>
    <dgm:pt modelId="{9A3AE2A9-237B-4217-8636-301CE3E5A989}">
      <dgm:prSet/>
      <dgm:spPr/>
      <dgm:t>
        <a:bodyPr/>
        <a:lstStyle/>
        <a:p>
          <a:pPr rtl="0"/>
          <a:r>
            <a:rPr lang="en-US" b="1"/>
            <a:t>Contribute to the projects with Bugs Reports, Documentation etc</a:t>
          </a:r>
          <a:endParaRPr lang="en-US"/>
        </a:p>
      </dgm:t>
    </dgm:pt>
    <dgm:pt modelId="{8B5AD536-7ECC-4BDF-9BE8-E331F2A2119F}" type="parTrans" cxnId="{64C927A4-D858-40FA-B9F3-1080D397CC7D}">
      <dgm:prSet/>
      <dgm:spPr/>
      <dgm:t>
        <a:bodyPr/>
        <a:lstStyle/>
        <a:p>
          <a:endParaRPr lang="en-US"/>
        </a:p>
      </dgm:t>
    </dgm:pt>
    <dgm:pt modelId="{FC610523-BB53-4656-85F0-1CB0DB5AF581}" type="sibTrans" cxnId="{64C927A4-D858-40FA-B9F3-1080D397CC7D}">
      <dgm:prSet/>
      <dgm:spPr/>
      <dgm:t>
        <a:bodyPr/>
        <a:lstStyle/>
        <a:p>
          <a:endParaRPr lang="en-US"/>
        </a:p>
      </dgm:t>
    </dgm:pt>
    <dgm:pt modelId="{0F625A9D-210C-9A48-9273-52600A094187}" type="pres">
      <dgm:prSet presAssocID="{34907E03-638B-4F48-BC6F-6ADF575A1F64}" presName="diagram" presStyleCnt="0">
        <dgm:presLayoutVars>
          <dgm:dir/>
          <dgm:resizeHandles val="exact"/>
        </dgm:presLayoutVars>
      </dgm:prSet>
      <dgm:spPr/>
    </dgm:pt>
    <dgm:pt modelId="{128387E1-D904-E540-9AA7-04790A5F4FEB}" type="pres">
      <dgm:prSet presAssocID="{2C9D34C5-1B30-41AB-861E-B0320B02FC99}" presName="node" presStyleLbl="node1" presStyleIdx="0" presStyleCnt="6">
        <dgm:presLayoutVars>
          <dgm:bulletEnabled val="1"/>
        </dgm:presLayoutVars>
      </dgm:prSet>
      <dgm:spPr/>
    </dgm:pt>
    <dgm:pt modelId="{FC21A656-E3FC-5443-BC4A-C8C5A1AC4F50}" type="pres">
      <dgm:prSet presAssocID="{EC125A7D-DE7C-4A86-8A43-B2D3B2BACCE4}" presName="sibTrans" presStyleCnt="0"/>
      <dgm:spPr/>
    </dgm:pt>
    <dgm:pt modelId="{BA47155D-A1CC-384A-82B7-F65A7FFC9B89}" type="pres">
      <dgm:prSet presAssocID="{5295D87C-0AE3-4AA3-9C9D-B6B9A60A4915}" presName="node" presStyleLbl="node1" presStyleIdx="1" presStyleCnt="6">
        <dgm:presLayoutVars>
          <dgm:bulletEnabled val="1"/>
        </dgm:presLayoutVars>
      </dgm:prSet>
      <dgm:spPr/>
    </dgm:pt>
    <dgm:pt modelId="{472BF41B-CEEA-3345-98A7-76BAB2C528FF}" type="pres">
      <dgm:prSet presAssocID="{E964A2D2-721A-463A-8C03-DCCEBD4A1EBE}" presName="sibTrans" presStyleCnt="0"/>
      <dgm:spPr/>
    </dgm:pt>
    <dgm:pt modelId="{ED45410E-CBB7-2440-8676-5863E25C0CD2}" type="pres">
      <dgm:prSet presAssocID="{B467A233-EBC2-422E-B1E4-3571DBEFCB46}" presName="node" presStyleLbl="node1" presStyleIdx="2" presStyleCnt="6">
        <dgm:presLayoutVars>
          <dgm:bulletEnabled val="1"/>
        </dgm:presLayoutVars>
      </dgm:prSet>
      <dgm:spPr/>
    </dgm:pt>
    <dgm:pt modelId="{E01D9786-1552-3640-BBBC-09CA2EB06C99}" type="pres">
      <dgm:prSet presAssocID="{BBABD016-A4A3-4591-BAE2-3801CD46E373}" presName="sibTrans" presStyleCnt="0"/>
      <dgm:spPr/>
    </dgm:pt>
    <dgm:pt modelId="{D0CD2430-D11B-A842-9FB5-E2346BF27540}" type="pres">
      <dgm:prSet presAssocID="{65E92F05-C120-4546-A18C-070784B2AE98}" presName="node" presStyleLbl="node1" presStyleIdx="3" presStyleCnt="6">
        <dgm:presLayoutVars>
          <dgm:bulletEnabled val="1"/>
        </dgm:presLayoutVars>
      </dgm:prSet>
      <dgm:spPr/>
    </dgm:pt>
    <dgm:pt modelId="{A79EA6CA-F452-DE4E-A3DD-3777E256A296}" type="pres">
      <dgm:prSet presAssocID="{4147CE45-2E09-449F-B4E8-9DA324DF2468}" presName="sibTrans" presStyleCnt="0"/>
      <dgm:spPr/>
    </dgm:pt>
    <dgm:pt modelId="{554F5899-DE7D-E644-8BC7-5E94D80C0072}" type="pres">
      <dgm:prSet presAssocID="{2B5E6433-2D42-4086-A6F2-6E6B1BA74493}" presName="node" presStyleLbl="node1" presStyleIdx="4" presStyleCnt="6">
        <dgm:presLayoutVars>
          <dgm:bulletEnabled val="1"/>
        </dgm:presLayoutVars>
      </dgm:prSet>
      <dgm:spPr/>
    </dgm:pt>
    <dgm:pt modelId="{9AA2F714-C991-D24A-8640-3B896481D063}" type="pres">
      <dgm:prSet presAssocID="{1EEF65D3-DF86-4C16-AEFB-74811E1C971D}" presName="sibTrans" presStyleCnt="0"/>
      <dgm:spPr/>
    </dgm:pt>
    <dgm:pt modelId="{8ADA1BB3-AB11-3747-A516-E1561C981D91}" type="pres">
      <dgm:prSet presAssocID="{9A3AE2A9-237B-4217-8636-301CE3E5A989}" presName="node" presStyleLbl="node1" presStyleIdx="5" presStyleCnt="6">
        <dgm:presLayoutVars>
          <dgm:bulletEnabled val="1"/>
        </dgm:presLayoutVars>
      </dgm:prSet>
      <dgm:spPr/>
    </dgm:pt>
  </dgm:ptLst>
  <dgm:cxnLst>
    <dgm:cxn modelId="{7E2C1435-16CA-2047-8E6C-59F504602EA2}" type="presOf" srcId="{5295D87C-0AE3-4AA3-9C9D-B6B9A60A4915}" destId="{BA47155D-A1CC-384A-82B7-F65A7FFC9B89}" srcOrd="0" destOrd="0" presId="urn:microsoft.com/office/officeart/2005/8/layout/default"/>
    <dgm:cxn modelId="{792DB260-28C2-5A46-8AA3-D869DD272638}" type="presOf" srcId="{2C9D34C5-1B30-41AB-861E-B0320B02FC99}" destId="{128387E1-D904-E540-9AA7-04790A5F4FEB}" srcOrd="0" destOrd="0" presId="urn:microsoft.com/office/officeart/2005/8/layout/default"/>
    <dgm:cxn modelId="{226D3F43-6DA7-A149-892B-3F4691344479}" type="presOf" srcId="{2B5E6433-2D42-4086-A6F2-6E6B1BA74493}" destId="{554F5899-DE7D-E644-8BC7-5E94D80C0072}" srcOrd="0" destOrd="0" presId="urn:microsoft.com/office/officeart/2005/8/layout/default"/>
    <dgm:cxn modelId="{B8C3AD43-7AF1-4DEC-9FA4-F859CA3322D0}" srcId="{34907E03-638B-4F48-BC6F-6ADF575A1F64}" destId="{65E92F05-C120-4546-A18C-070784B2AE98}" srcOrd="3" destOrd="0" parTransId="{5E657285-2730-432E-A18B-C2640AA65358}" sibTransId="{4147CE45-2E09-449F-B4E8-9DA324DF2468}"/>
    <dgm:cxn modelId="{5D769664-C92A-4B55-A350-3D22A317DD18}" srcId="{34907E03-638B-4F48-BC6F-6ADF575A1F64}" destId="{5295D87C-0AE3-4AA3-9C9D-B6B9A60A4915}" srcOrd="1" destOrd="0" parTransId="{585C7F98-DB52-475B-9294-94A9F8790C64}" sibTransId="{E964A2D2-721A-463A-8C03-DCCEBD4A1EBE}"/>
    <dgm:cxn modelId="{1C812C66-BE4D-0D46-8944-F30EF29BAFA7}" type="presOf" srcId="{B467A233-EBC2-422E-B1E4-3571DBEFCB46}" destId="{ED45410E-CBB7-2440-8676-5863E25C0CD2}" srcOrd="0" destOrd="0" presId="urn:microsoft.com/office/officeart/2005/8/layout/default"/>
    <dgm:cxn modelId="{954A8654-E94F-49F0-90C0-3E471A963280}" srcId="{34907E03-638B-4F48-BC6F-6ADF575A1F64}" destId="{2C9D34C5-1B30-41AB-861E-B0320B02FC99}" srcOrd="0" destOrd="0" parTransId="{8DD8742C-5967-42C2-94C8-59B98BD40D5E}" sibTransId="{EC125A7D-DE7C-4A86-8A43-B2D3B2BACCE4}"/>
    <dgm:cxn modelId="{2823A457-E5BF-9B44-9966-2408B467C366}" type="presOf" srcId="{34907E03-638B-4F48-BC6F-6ADF575A1F64}" destId="{0F625A9D-210C-9A48-9273-52600A094187}" srcOrd="0" destOrd="0" presId="urn:microsoft.com/office/officeart/2005/8/layout/default"/>
    <dgm:cxn modelId="{64C927A4-D858-40FA-B9F3-1080D397CC7D}" srcId="{34907E03-638B-4F48-BC6F-6ADF575A1F64}" destId="{9A3AE2A9-237B-4217-8636-301CE3E5A989}" srcOrd="5" destOrd="0" parTransId="{8B5AD536-7ECC-4BDF-9BE8-E331F2A2119F}" sibTransId="{FC610523-BB53-4656-85F0-1CB0DB5AF581}"/>
    <dgm:cxn modelId="{8A2727BE-96CD-43B4-987F-31C2A94D4B56}" srcId="{34907E03-638B-4F48-BC6F-6ADF575A1F64}" destId="{B467A233-EBC2-422E-B1E4-3571DBEFCB46}" srcOrd="2" destOrd="0" parTransId="{1CA7766E-49B0-4A4F-8DA9-8AB644EDEA64}" sibTransId="{BBABD016-A4A3-4591-BAE2-3801CD46E373}"/>
    <dgm:cxn modelId="{3982B0C7-9BD1-4819-8B98-0E131958D209}" srcId="{34907E03-638B-4F48-BC6F-6ADF575A1F64}" destId="{2B5E6433-2D42-4086-A6F2-6E6B1BA74493}" srcOrd="4" destOrd="0" parTransId="{6E9E9996-4DED-42D3-9527-9BB2B305AE4D}" sibTransId="{1EEF65D3-DF86-4C16-AEFB-74811E1C971D}"/>
    <dgm:cxn modelId="{62708BCC-71E6-AA4D-929B-B95ABC0BE527}" type="presOf" srcId="{9A3AE2A9-237B-4217-8636-301CE3E5A989}" destId="{8ADA1BB3-AB11-3747-A516-E1561C981D91}" srcOrd="0" destOrd="0" presId="urn:microsoft.com/office/officeart/2005/8/layout/default"/>
    <dgm:cxn modelId="{250DC9EA-97DB-0047-A3A6-070885F9B6E8}" type="presOf" srcId="{65E92F05-C120-4546-A18C-070784B2AE98}" destId="{D0CD2430-D11B-A842-9FB5-E2346BF27540}" srcOrd="0" destOrd="0" presId="urn:microsoft.com/office/officeart/2005/8/layout/default"/>
    <dgm:cxn modelId="{7130B948-A853-3B4A-850D-64D189A62DD2}" type="presParOf" srcId="{0F625A9D-210C-9A48-9273-52600A094187}" destId="{128387E1-D904-E540-9AA7-04790A5F4FEB}" srcOrd="0" destOrd="0" presId="urn:microsoft.com/office/officeart/2005/8/layout/default"/>
    <dgm:cxn modelId="{69260F8C-A4B0-2343-A5D2-CF5D8AAEAA35}" type="presParOf" srcId="{0F625A9D-210C-9A48-9273-52600A094187}" destId="{FC21A656-E3FC-5443-BC4A-C8C5A1AC4F50}" srcOrd="1" destOrd="0" presId="urn:microsoft.com/office/officeart/2005/8/layout/default"/>
    <dgm:cxn modelId="{0F5E97F0-BFB3-BA41-AA3A-E8203D1D1F4B}" type="presParOf" srcId="{0F625A9D-210C-9A48-9273-52600A094187}" destId="{BA47155D-A1CC-384A-82B7-F65A7FFC9B89}" srcOrd="2" destOrd="0" presId="urn:microsoft.com/office/officeart/2005/8/layout/default"/>
    <dgm:cxn modelId="{3664989B-89B1-8449-8F98-4636FB2989C6}" type="presParOf" srcId="{0F625A9D-210C-9A48-9273-52600A094187}" destId="{472BF41B-CEEA-3345-98A7-76BAB2C528FF}" srcOrd="3" destOrd="0" presId="urn:microsoft.com/office/officeart/2005/8/layout/default"/>
    <dgm:cxn modelId="{ADFD84F5-AF65-3143-B496-0C579A9F25A3}" type="presParOf" srcId="{0F625A9D-210C-9A48-9273-52600A094187}" destId="{ED45410E-CBB7-2440-8676-5863E25C0CD2}" srcOrd="4" destOrd="0" presId="urn:microsoft.com/office/officeart/2005/8/layout/default"/>
    <dgm:cxn modelId="{F1A04A52-E82B-144A-BE6E-4026AD553714}" type="presParOf" srcId="{0F625A9D-210C-9A48-9273-52600A094187}" destId="{E01D9786-1552-3640-BBBC-09CA2EB06C99}" srcOrd="5" destOrd="0" presId="urn:microsoft.com/office/officeart/2005/8/layout/default"/>
    <dgm:cxn modelId="{E6213A1C-889F-1245-A85A-3C5480DF23ED}" type="presParOf" srcId="{0F625A9D-210C-9A48-9273-52600A094187}" destId="{D0CD2430-D11B-A842-9FB5-E2346BF27540}" srcOrd="6" destOrd="0" presId="urn:microsoft.com/office/officeart/2005/8/layout/default"/>
    <dgm:cxn modelId="{F95AEC20-C069-3241-9D0E-D6F2FD396BD6}" type="presParOf" srcId="{0F625A9D-210C-9A48-9273-52600A094187}" destId="{A79EA6CA-F452-DE4E-A3DD-3777E256A296}" srcOrd="7" destOrd="0" presId="urn:microsoft.com/office/officeart/2005/8/layout/default"/>
    <dgm:cxn modelId="{8CE7F564-2C47-9642-B2E1-408C0F0D9FC9}" type="presParOf" srcId="{0F625A9D-210C-9A48-9273-52600A094187}" destId="{554F5899-DE7D-E644-8BC7-5E94D80C0072}" srcOrd="8" destOrd="0" presId="urn:microsoft.com/office/officeart/2005/8/layout/default"/>
    <dgm:cxn modelId="{F50C85ED-3DB9-844C-ABC7-E26204149AF1}" type="presParOf" srcId="{0F625A9D-210C-9A48-9273-52600A094187}" destId="{9AA2F714-C991-D24A-8640-3B896481D063}" srcOrd="9" destOrd="0" presId="urn:microsoft.com/office/officeart/2005/8/layout/default"/>
    <dgm:cxn modelId="{BF216C69-F24F-4E43-A509-F39C766046F8}" type="presParOf" srcId="{0F625A9D-210C-9A48-9273-52600A094187}" destId="{8ADA1BB3-AB11-3747-A516-E1561C981D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8640A0-52F5-4319-9724-9B654FFA12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FC8D93-1AF3-4D16-908E-50A177F78479}">
      <dgm:prSet/>
      <dgm:spPr/>
      <dgm:t>
        <a:bodyPr/>
        <a:lstStyle/>
        <a:p>
          <a:pPr rtl="0"/>
          <a:r>
            <a:rPr lang="en-US" b="1"/>
            <a:t>Contribute Code to Open Source Project </a:t>
          </a:r>
          <a:endParaRPr lang="en-US"/>
        </a:p>
      </dgm:t>
    </dgm:pt>
    <dgm:pt modelId="{A01C24D9-51F0-4C4B-B17D-44361096EC0B}" type="parTrans" cxnId="{7A4D608D-199C-4A1B-8BE5-CF90336FC971}">
      <dgm:prSet/>
      <dgm:spPr/>
      <dgm:t>
        <a:bodyPr/>
        <a:lstStyle/>
        <a:p>
          <a:endParaRPr lang="en-US"/>
        </a:p>
      </dgm:t>
    </dgm:pt>
    <dgm:pt modelId="{8E2CB8A5-A336-4025-8F6F-0D4964F3DD7B}" type="sibTrans" cxnId="{7A4D608D-199C-4A1B-8BE5-CF90336FC971}">
      <dgm:prSet/>
      <dgm:spPr/>
      <dgm:t>
        <a:bodyPr/>
        <a:lstStyle/>
        <a:p>
          <a:endParaRPr lang="en-US"/>
        </a:p>
      </dgm:t>
    </dgm:pt>
    <dgm:pt modelId="{6750A06A-B980-403E-BB34-9CFA12920D80}">
      <dgm:prSet/>
      <dgm:spPr/>
      <dgm:t>
        <a:bodyPr/>
        <a:lstStyle/>
        <a:p>
          <a:pPr rtl="0"/>
          <a:r>
            <a:rPr lang="en-US" b="1"/>
            <a:t>Often Focus is Internal Customers</a:t>
          </a:r>
          <a:endParaRPr lang="en-US"/>
        </a:p>
      </dgm:t>
    </dgm:pt>
    <dgm:pt modelId="{6A17A5DC-0DCD-4A4C-B15F-1A467C42DD45}" type="parTrans" cxnId="{1E609FB8-7FD1-4562-ACF1-231920152F9D}">
      <dgm:prSet/>
      <dgm:spPr/>
      <dgm:t>
        <a:bodyPr/>
        <a:lstStyle/>
        <a:p>
          <a:endParaRPr lang="en-US"/>
        </a:p>
      </dgm:t>
    </dgm:pt>
    <dgm:pt modelId="{AF90C0C6-F17D-4A17-ADD0-C5E02A43296C}" type="sibTrans" cxnId="{1E609FB8-7FD1-4562-ACF1-231920152F9D}">
      <dgm:prSet/>
      <dgm:spPr/>
      <dgm:t>
        <a:bodyPr/>
        <a:lstStyle/>
        <a:p>
          <a:endParaRPr lang="en-US"/>
        </a:p>
      </dgm:t>
    </dgm:pt>
    <dgm:pt modelId="{EFC5CA45-CE27-47C8-930B-D86EC20A7C54}">
      <dgm:prSet/>
      <dgm:spPr/>
      <dgm:t>
        <a:bodyPr/>
        <a:lstStyle/>
        <a:p>
          <a:pPr rtl="0"/>
          <a:r>
            <a:rPr lang="en-US" b="1"/>
            <a:t>Community Participation and Personal Brand Development</a:t>
          </a:r>
          <a:endParaRPr lang="en-US"/>
        </a:p>
      </dgm:t>
    </dgm:pt>
    <dgm:pt modelId="{D0D1848A-F3FD-4611-8992-F6E6280FB1E0}" type="parTrans" cxnId="{5CC0481A-C26F-4A72-9FA3-B273FD2D7716}">
      <dgm:prSet/>
      <dgm:spPr/>
      <dgm:t>
        <a:bodyPr/>
        <a:lstStyle/>
        <a:p>
          <a:endParaRPr lang="en-US"/>
        </a:p>
      </dgm:t>
    </dgm:pt>
    <dgm:pt modelId="{23C6F29A-9378-4EF9-A342-7148868A8869}" type="sibTrans" cxnId="{5CC0481A-C26F-4A72-9FA3-B273FD2D7716}">
      <dgm:prSet/>
      <dgm:spPr/>
      <dgm:t>
        <a:bodyPr/>
        <a:lstStyle/>
        <a:p>
          <a:endParaRPr lang="en-US"/>
        </a:p>
      </dgm:t>
    </dgm:pt>
    <dgm:pt modelId="{CF536FEA-F1EF-444A-A415-A9ED7A998808}">
      <dgm:prSet/>
      <dgm:spPr/>
      <dgm:t>
        <a:bodyPr/>
        <a:lstStyle/>
        <a:p>
          <a:pPr rtl="0"/>
          <a:r>
            <a:rPr lang="en-US" b="1"/>
            <a:t>Start the Company based on such product in the future</a:t>
          </a:r>
          <a:endParaRPr lang="en-US"/>
        </a:p>
      </dgm:t>
    </dgm:pt>
    <dgm:pt modelId="{5A068886-6400-415E-90AB-1BE6ADD40129}" type="parTrans" cxnId="{8D411B5E-82DF-4D7A-80EE-5A5301863394}">
      <dgm:prSet/>
      <dgm:spPr/>
      <dgm:t>
        <a:bodyPr/>
        <a:lstStyle/>
        <a:p>
          <a:endParaRPr lang="en-US"/>
        </a:p>
      </dgm:t>
    </dgm:pt>
    <dgm:pt modelId="{CCD986E7-38DD-49B6-AE49-C14B7CC0B718}" type="sibTrans" cxnId="{8D411B5E-82DF-4D7A-80EE-5A5301863394}">
      <dgm:prSet/>
      <dgm:spPr/>
      <dgm:t>
        <a:bodyPr/>
        <a:lstStyle/>
        <a:p>
          <a:endParaRPr lang="en-US"/>
        </a:p>
      </dgm:t>
    </dgm:pt>
    <dgm:pt modelId="{23C3549F-3642-CD4A-BE21-C85B5BFC832A}" type="pres">
      <dgm:prSet presAssocID="{F48640A0-52F5-4319-9724-9B654FFA12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FFFF09-23B1-FC4B-8F84-587BAD1F692E}" type="pres">
      <dgm:prSet presAssocID="{69FC8D93-1AF3-4D16-908E-50A177F78479}" presName="hierRoot1" presStyleCnt="0"/>
      <dgm:spPr/>
    </dgm:pt>
    <dgm:pt modelId="{11134A79-FB5E-7843-BC65-D6942BC68F22}" type="pres">
      <dgm:prSet presAssocID="{69FC8D93-1AF3-4D16-908E-50A177F78479}" presName="composite" presStyleCnt="0"/>
      <dgm:spPr/>
    </dgm:pt>
    <dgm:pt modelId="{8123D403-2F61-3C4F-B454-B74A36C0FBE0}" type="pres">
      <dgm:prSet presAssocID="{69FC8D93-1AF3-4D16-908E-50A177F78479}" presName="background" presStyleLbl="node0" presStyleIdx="0" presStyleCnt="4"/>
      <dgm:spPr/>
    </dgm:pt>
    <dgm:pt modelId="{920D7E1B-5B75-0143-8EE1-5F1DA4031B37}" type="pres">
      <dgm:prSet presAssocID="{69FC8D93-1AF3-4D16-908E-50A177F78479}" presName="text" presStyleLbl="fgAcc0" presStyleIdx="0" presStyleCnt="4">
        <dgm:presLayoutVars>
          <dgm:chPref val="3"/>
        </dgm:presLayoutVars>
      </dgm:prSet>
      <dgm:spPr/>
    </dgm:pt>
    <dgm:pt modelId="{7CB21A89-08DE-C94D-82EC-84D85AA87633}" type="pres">
      <dgm:prSet presAssocID="{69FC8D93-1AF3-4D16-908E-50A177F78479}" presName="hierChild2" presStyleCnt="0"/>
      <dgm:spPr/>
    </dgm:pt>
    <dgm:pt modelId="{86A2BF48-A858-5F4E-A971-8FF73C478E10}" type="pres">
      <dgm:prSet presAssocID="{6750A06A-B980-403E-BB34-9CFA12920D80}" presName="hierRoot1" presStyleCnt="0"/>
      <dgm:spPr/>
    </dgm:pt>
    <dgm:pt modelId="{DCA2A413-5F95-6F48-8127-C4EF5205BBEC}" type="pres">
      <dgm:prSet presAssocID="{6750A06A-B980-403E-BB34-9CFA12920D80}" presName="composite" presStyleCnt="0"/>
      <dgm:spPr/>
    </dgm:pt>
    <dgm:pt modelId="{A5A27205-F7AB-F14B-98EB-678B95479725}" type="pres">
      <dgm:prSet presAssocID="{6750A06A-B980-403E-BB34-9CFA12920D80}" presName="background" presStyleLbl="node0" presStyleIdx="1" presStyleCnt="4"/>
      <dgm:spPr/>
    </dgm:pt>
    <dgm:pt modelId="{30A32506-AA5D-4747-818E-A391DA641D89}" type="pres">
      <dgm:prSet presAssocID="{6750A06A-B980-403E-BB34-9CFA12920D80}" presName="text" presStyleLbl="fgAcc0" presStyleIdx="1" presStyleCnt="4">
        <dgm:presLayoutVars>
          <dgm:chPref val="3"/>
        </dgm:presLayoutVars>
      </dgm:prSet>
      <dgm:spPr/>
    </dgm:pt>
    <dgm:pt modelId="{94D3BABA-2A24-3345-8A8B-1DDE9DD31B35}" type="pres">
      <dgm:prSet presAssocID="{6750A06A-B980-403E-BB34-9CFA12920D80}" presName="hierChild2" presStyleCnt="0"/>
      <dgm:spPr/>
    </dgm:pt>
    <dgm:pt modelId="{7A41139E-9C75-DE41-9732-3D6B0D106497}" type="pres">
      <dgm:prSet presAssocID="{EFC5CA45-CE27-47C8-930B-D86EC20A7C54}" presName="hierRoot1" presStyleCnt="0"/>
      <dgm:spPr/>
    </dgm:pt>
    <dgm:pt modelId="{E19EB95A-D99B-2F4C-B730-672B3F8B253B}" type="pres">
      <dgm:prSet presAssocID="{EFC5CA45-CE27-47C8-930B-D86EC20A7C54}" presName="composite" presStyleCnt="0"/>
      <dgm:spPr/>
    </dgm:pt>
    <dgm:pt modelId="{B9893338-085F-A347-8EE0-D3E188233F6D}" type="pres">
      <dgm:prSet presAssocID="{EFC5CA45-CE27-47C8-930B-D86EC20A7C54}" presName="background" presStyleLbl="node0" presStyleIdx="2" presStyleCnt="4"/>
      <dgm:spPr/>
    </dgm:pt>
    <dgm:pt modelId="{3FBF5902-3805-084F-BE84-AB4699D812E4}" type="pres">
      <dgm:prSet presAssocID="{EFC5CA45-CE27-47C8-930B-D86EC20A7C54}" presName="text" presStyleLbl="fgAcc0" presStyleIdx="2" presStyleCnt="4">
        <dgm:presLayoutVars>
          <dgm:chPref val="3"/>
        </dgm:presLayoutVars>
      </dgm:prSet>
      <dgm:spPr/>
    </dgm:pt>
    <dgm:pt modelId="{BBAD299B-420C-8244-A123-7EC45C26E4B7}" type="pres">
      <dgm:prSet presAssocID="{EFC5CA45-CE27-47C8-930B-D86EC20A7C54}" presName="hierChild2" presStyleCnt="0"/>
      <dgm:spPr/>
    </dgm:pt>
    <dgm:pt modelId="{F9093BB6-22DC-BF45-9BFC-79A336D565FD}" type="pres">
      <dgm:prSet presAssocID="{CF536FEA-F1EF-444A-A415-A9ED7A998808}" presName="hierRoot1" presStyleCnt="0"/>
      <dgm:spPr/>
    </dgm:pt>
    <dgm:pt modelId="{CBCE0545-0168-1646-817E-924A80585D9B}" type="pres">
      <dgm:prSet presAssocID="{CF536FEA-F1EF-444A-A415-A9ED7A998808}" presName="composite" presStyleCnt="0"/>
      <dgm:spPr/>
    </dgm:pt>
    <dgm:pt modelId="{6C9D3E72-C588-4041-9B42-ADD18B3CD58A}" type="pres">
      <dgm:prSet presAssocID="{CF536FEA-F1EF-444A-A415-A9ED7A998808}" presName="background" presStyleLbl="node0" presStyleIdx="3" presStyleCnt="4"/>
      <dgm:spPr/>
    </dgm:pt>
    <dgm:pt modelId="{1F642157-EA86-3F40-AE9D-DE8E8F68E9F5}" type="pres">
      <dgm:prSet presAssocID="{CF536FEA-F1EF-444A-A415-A9ED7A998808}" presName="text" presStyleLbl="fgAcc0" presStyleIdx="3" presStyleCnt="4">
        <dgm:presLayoutVars>
          <dgm:chPref val="3"/>
        </dgm:presLayoutVars>
      </dgm:prSet>
      <dgm:spPr/>
    </dgm:pt>
    <dgm:pt modelId="{28FE4EA2-39C4-7E46-9C48-1B5528EDD2B5}" type="pres">
      <dgm:prSet presAssocID="{CF536FEA-F1EF-444A-A415-A9ED7A998808}" presName="hierChild2" presStyleCnt="0"/>
      <dgm:spPr/>
    </dgm:pt>
  </dgm:ptLst>
  <dgm:cxnLst>
    <dgm:cxn modelId="{5CC0481A-C26F-4A72-9FA3-B273FD2D7716}" srcId="{F48640A0-52F5-4319-9724-9B654FFA12BF}" destId="{EFC5CA45-CE27-47C8-930B-D86EC20A7C54}" srcOrd="2" destOrd="0" parTransId="{D0D1848A-F3FD-4611-8992-F6E6280FB1E0}" sibTransId="{23C6F29A-9378-4EF9-A342-7148868A8869}"/>
    <dgm:cxn modelId="{8D411B5E-82DF-4D7A-80EE-5A5301863394}" srcId="{F48640A0-52F5-4319-9724-9B654FFA12BF}" destId="{CF536FEA-F1EF-444A-A415-A9ED7A998808}" srcOrd="3" destOrd="0" parTransId="{5A068886-6400-415E-90AB-1BE6ADD40129}" sibTransId="{CCD986E7-38DD-49B6-AE49-C14B7CC0B718}"/>
    <dgm:cxn modelId="{7B2DAA60-3843-0149-9F52-A1BFB9FA8F19}" type="presOf" srcId="{6750A06A-B980-403E-BB34-9CFA12920D80}" destId="{30A32506-AA5D-4747-818E-A391DA641D89}" srcOrd="0" destOrd="0" presId="urn:microsoft.com/office/officeart/2005/8/layout/hierarchy1"/>
    <dgm:cxn modelId="{4CEDCB65-D0D8-9A47-8444-29904ED4E8B9}" type="presOf" srcId="{CF536FEA-F1EF-444A-A415-A9ED7A998808}" destId="{1F642157-EA86-3F40-AE9D-DE8E8F68E9F5}" srcOrd="0" destOrd="0" presId="urn:microsoft.com/office/officeart/2005/8/layout/hierarchy1"/>
    <dgm:cxn modelId="{6A8C2347-765C-1343-82AB-B9932389BE7E}" type="presOf" srcId="{69FC8D93-1AF3-4D16-908E-50A177F78479}" destId="{920D7E1B-5B75-0143-8EE1-5F1DA4031B37}" srcOrd="0" destOrd="0" presId="urn:microsoft.com/office/officeart/2005/8/layout/hierarchy1"/>
    <dgm:cxn modelId="{A4D93774-E648-4D42-B963-325AF521E9E5}" type="presOf" srcId="{F48640A0-52F5-4319-9724-9B654FFA12BF}" destId="{23C3549F-3642-CD4A-BE21-C85B5BFC832A}" srcOrd="0" destOrd="0" presId="urn:microsoft.com/office/officeart/2005/8/layout/hierarchy1"/>
    <dgm:cxn modelId="{7A4D608D-199C-4A1B-8BE5-CF90336FC971}" srcId="{F48640A0-52F5-4319-9724-9B654FFA12BF}" destId="{69FC8D93-1AF3-4D16-908E-50A177F78479}" srcOrd="0" destOrd="0" parTransId="{A01C24D9-51F0-4C4B-B17D-44361096EC0B}" sibTransId="{8E2CB8A5-A336-4025-8F6F-0D4964F3DD7B}"/>
    <dgm:cxn modelId="{1E609FB8-7FD1-4562-ACF1-231920152F9D}" srcId="{F48640A0-52F5-4319-9724-9B654FFA12BF}" destId="{6750A06A-B980-403E-BB34-9CFA12920D80}" srcOrd="1" destOrd="0" parTransId="{6A17A5DC-0DCD-4A4C-B15F-1A467C42DD45}" sibTransId="{AF90C0C6-F17D-4A17-ADD0-C5E02A43296C}"/>
    <dgm:cxn modelId="{80AE50BD-FBBD-9746-9D27-EFCFEA3E9E17}" type="presOf" srcId="{EFC5CA45-CE27-47C8-930B-D86EC20A7C54}" destId="{3FBF5902-3805-084F-BE84-AB4699D812E4}" srcOrd="0" destOrd="0" presId="urn:microsoft.com/office/officeart/2005/8/layout/hierarchy1"/>
    <dgm:cxn modelId="{1033083F-F256-A040-B4A5-BDB621F9E703}" type="presParOf" srcId="{23C3549F-3642-CD4A-BE21-C85B5BFC832A}" destId="{0DFFFF09-23B1-FC4B-8F84-587BAD1F692E}" srcOrd="0" destOrd="0" presId="urn:microsoft.com/office/officeart/2005/8/layout/hierarchy1"/>
    <dgm:cxn modelId="{3668954E-B3BE-2847-9398-8C84BBDFC53F}" type="presParOf" srcId="{0DFFFF09-23B1-FC4B-8F84-587BAD1F692E}" destId="{11134A79-FB5E-7843-BC65-D6942BC68F22}" srcOrd="0" destOrd="0" presId="urn:microsoft.com/office/officeart/2005/8/layout/hierarchy1"/>
    <dgm:cxn modelId="{C5466B5A-AD3D-054A-ADE8-3D90B718A2FA}" type="presParOf" srcId="{11134A79-FB5E-7843-BC65-D6942BC68F22}" destId="{8123D403-2F61-3C4F-B454-B74A36C0FBE0}" srcOrd="0" destOrd="0" presId="urn:microsoft.com/office/officeart/2005/8/layout/hierarchy1"/>
    <dgm:cxn modelId="{39565863-6D5E-CE40-B09C-46C3984C86BA}" type="presParOf" srcId="{11134A79-FB5E-7843-BC65-D6942BC68F22}" destId="{920D7E1B-5B75-0143-8EE1-5F1DA4031B37}" srcOrd="1" destOrd="0" presId="urn:microsoft.com/office/officeart/2005/8/layout/hierarchy1"/>
    <dgm:cxn modelId="{F39070B7-ACF9-6E49-AAC7-0A5CA591C4A5}" type="presParOf" srcId="{0DFFFF09-23B1-FC4B-8F84-587BAD1F692E}" destId="{7CB21A89-08DE-C94D-82EC-84D85AA87633}" srcOrd="1" destOrd="0" presId="urn:microsoft.com/office/officeart/2005/8/layout/hierarchy1"/>
    <dgm:cxn modelId="{17FEDBA1-BF9B-C54C-A95D-EC96C1E1D100}" type="presParOf" srcId="{23C3549F-3642-CD4A-BE21-C85B5BFC832A}" destId="{86A2BF48-A858-5F4E-A971-8FF73C478E10}" srcOrd="1" destOrd="0" presId="urn:microsoft.com/office/officeart/2005/8/layout/hierarchy1"/>
    <dgm:cxn modelId="{B8AFD589-FB02-3B4C-A3E7-091823E3BAD9}" type="presParOf" srcId="{86A2BF48-A858-5F4E-A971-8FF73C478E10}" destId="{DCA2A413-5F95-6F48-8127-C4EF5205BBEC}" srcOrd="0" destOrd="0" presId="urn:microsoft.com/office/officeart/2005/8/layout/hierarchy1"/>
    <dgm:cxn modelId="{EAD95BC4-7621-0043-B22D-9269A8119B96}" type="presParOf" srcId="{DCA2A413-5F95-6F48-8127-C4EF5205BBEC}" destId="{A5A27205-F7AB-F14B-98EB-678B95479725}" srcOrd="0" destOrd="0" presId="urn:microsoft.com/office/officeart/2005/8/layout/hierarchy1"/>
    <dgm:cxn modelId="{F9B72F64-1B81-024B-BDED-9D112CC2C485}" type="presParOf" srcId="{DCA2A413-5F95-6F48-8127-C4EF5205BBEC}" destId="{30A32506-AA5D-4747-818E-A391DA641D89}" srcOrd="1" destOrd="0" presId="urn:microsoft.com/office/officeart/2005/8/layout/hierarchy1"/>
    <dgm:cxn modelId="{4854D960-CF29-EA4F-B327-C574DFAAE9EF}" type="presParOf" srcId="{86A2BF48-A858-5F4E-A971-8FF73C478E10}" destId="{94D3BABA-2A24-3345-8A8B-1DDE9DD31B35}" srcOrd="1" destOrd="0" presId="urn:microsoft.com/office/officeart/2005/8/layout/hierarchy1"/>
    <dgm:cxn modelId="{12F35D03-5C23-A846-A118-49531C8DF0C0}" type="presParOf" srcId="{23C3549F-3642-CD4A-BE21-C85B5BFC832A}" destId="{7A41139E-9C75-DE41-9732-3D6B0D106497}" srcOrd="2" destOrd="0" presId="urn:microsoft.com/office/officeart/2005/8/layout/hierarchy1"/>
    <dgm:cxn modelId="{66BE3757-2318-0847-B7E0-CBE371C74116}" type="presParOf" srcId="{7A41139E-9C75-DE41-9732-3D6B0D106497}" destId="{E19EB95A-D99B-2F4C-B730-672B3F8B253B}" srcOrd="0" destOrd="0" presId="urn:microsoft.com/office/officeart/2005/8/layout/hierarchy1"/>
    <dgm:cxn modelId="{AF980079-1A12-4F4E-9AD6-4C23ACAE3DDA}" type="presParOf" srcId="{E19EB95A-D99B-2F4C-B730-672B3F8B253B}" destId="{B9893338-085F-A347-8EE0-D3E188233F6D}" srcOrd="0" destOrd="0" presId="urn:microsoft.com/office/officeart/2005/8/layout/hierarchy1"/>
    <dgm:cxn modelId="{C5AFA1EB-5B90-244D-894D-8E029E5230DA}" type="presParOf" srcId="{E19EB95A-D99B-2F4C-B730-672B3F8B253B}" destId="{3FBF5902-3805-084F-BE84-AB4699D812E4}" srcOrd="1" destOrd="0" presId="urn:microsoft.com/office/officeart/2005/8/layout/hierarchy1"/>
    <dgm:cxn modelId="{79AFCA7B-CF56-D144-B36D-84CCDB6E85A7}" type="presParOf" srcId="{7A41139E-9C75-DE41-9732-3D6B0D106497}" destId="{BBAD299B-420C-8244-A123-7EC45C26E4B7}" srcOrd="1" destOrd="0" presId="urn:microsoft.com/office/officeart/2005/8/layout/hierarchy1"/>
    <dgm:cxn modelId="{FA9572D9-9CF1-3946-B7C9-AF10DAF38FCB}" type="presParOf" srcId="{23C3549F-3642-CD4A-BE21-C85B5BFC832A}" destId="{F9093BB6-22DC-BF45-9BFC-79A336D565FD}" srcOrd="3" destOrd="0" presId="urn:microsoft.com/office/officeart/2005/8/layout/hierarchy1"/>
    <dgm:cxn modelId="{34404722-BBAC-174D-8AED-A157DE22B1C9}" type="presParOf" srcId="{F9093BB6-22DC-BF45-9BFC-79A336D565FD}" destId="{CBCE0545-0168-1646-817E-924A80585D9B}" srcOrd="0" destOrd="0" presId="urn:microsoft.com/office/officeart/2005/8/layout/hierarchy1"/>
    <dgm:cxn modelId="{FD64DDE5-86D3-3040-859E-6D2194BCCE12}" type="presParOf" srcId="{CBCE0545-0168-1646-817E-924A80585D9B}" destId="{6C9D3E72-C588-4041-9B42-ADD18B3CD58A}" srcOrd="0" destOrd="0" presId="urn:microsoft.com/office/officeart/2005/8/layout/hierarchy1"/>
    <dgm:cxn modelId="{D742219D-C287-F644-B7C0-AD52BBD54D45}" type="presParOf" srcId="{CBCE0545-0168-1646-817E-924A80585D9B}" destId="{1F642157-EA86-3F40-AE9D-DE8E8F68E9F5}" srcOrd="1" destOrd="0" presId="urn:microsoft.com/office/officeart/2005/8/layout/hierarchy1"/>
    <dgm:cxn modelId="{EED22B6E-1086-4147-959B-042E28E7E9AB}" type="presParOf" srcId="{F9093BB6-22DC-BF45-9BFC-79A336D565FD}" destId="{28FE4EA2-39C4-7E46-9C48-1B5528EDD2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4B4E4A-759C-4CFD-B1F0-8DADE197A72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4ABEF19-3E0D-464B-AF8B-2110E8CFD3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Focus on building Open Source or somewhat Open Source Software</a:t>
          </a:r>
          <a:endParaRPr lang="en-US"/>
        </a:p>
      </dgm:t>
    </dgm:pt>
    <dgm:pt modelId="{2E162070-4A69-4891-87DC-A3E207DC995E}" type="parTrans" cxnId="{1BA35FA5-CD4B-4459-A008-60BDB50481F5}">
      <dgm:prSet/>
      <dgm:spPr/>
      <dgm:t>
        <a:bodyPr/>
        <a:lstStyle/>
        <a:p>
          <a:endParaRPr lang="en-US"/>
        </a:p>
      </dgm:t>
    </dgm:pt>
    <dgm:pt modelId="{69390D73-5484-4841-B4CF-D0932BFCD687}" type="sibTrans" cxnId="{1BA35FA5-CD4B-4459-A008-60BDB50481F5}">
      <dgm:prSet/>
      <dgm:spPr/>
      <dgm:t>
        <a:bodyPr/>
        <a:lstStyle/>
        <a:p>
          <a:endParaRPr lang="en-US"/>
        </a:p>
      </dgm:t>
    </dgm:pt>
    <dgm:pt modelId="{4489F7F1-E6D3-4A4B-89D3-3FE3EBCC3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Customer Focus in the Product </a:t>
          </a:r>
          <a:endParaRPr lang="en-US"/>
        </a:p>
      </dgm:t>
    </dgm:pt>
    <dgm:pt modelId="{0791F46B-EEC2-41AE-841A-D958046C74A1}" type="parTrans" cxnId="{53BC0635-0F48-4514-988D-D93C3E641E05}">
      <dgm:prSet/>
      <dgm:spPr/>
      <dgm:t>
        <a:bodyPr/>
        <a:lstStyle/>
        <a:p>
          <a:endParaRPr lang="en-US"/>
        </a:p>
      </dgm:t>
    </dgm:pt>
    <dgm:pt modelId="{19120BBC-A5CA-4962-B098-8CA6713C3931}" type="sibTrans" cxnId="{53BC0635-0F48-4514-988D-D93C3E641E05}">
      <dgm:prSet/>
      <dgm:spPr/>
      <dgm:t>
        <a:bodyPr/>
        <a:lstStyle/>
        <a:p>
          <a:endParaRPr lang="en-US"/>
        </a:p>
      </dgm:t>
    </dgm:pt>
    <dgm:pt modelId="{79780931-16F7-4A54-8631-E12F6F52C787}" type="pres">
      <dgm:prSet presAssocID="{7E4B4E4A-759C-4CFD-B1F0-8DADE197A724}" presName="root" presStyleCnt="0">
        <dgm:presLayoutVars>
          <dgm:dir/>
          <dgm:resizeHandles val="exact"/>
        </dgm:presLayoutVars>
      </dgm:prSet>
      <dgm:spPr/>
    </dgm:pt>
    <dgm:pt modelId="{E1EA56AC-8B37-4CD0-A89B-A743D7984A8A}" type="pres">
      <dgm:prSet presAssocID="{B4ABEF19-3E0D-464B-AF8B-2110E8CFD339}" presName="compNode" presStyleCnt="0"/>
      <dgm:spPr/>
    </dgm:pt>
    <dgm:pt modelId="{C8FF4BDB-6701-4845-856F-065A8E4E68DB}" type="pres">
      <dgm:prSet presAssocID="{B4ABEF19-3E0D-464B-AF8B-2110E8CFD33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507A31-7DC1-4C3E-83EE-A7EE70B68780}" type="pres">
      <dgm:prSet presAssocID="{B4ABEF19-3E0D-464B-AF8B-2110E8CFD339}" presName="spaceRect" presStyleCnt="0"/>
      <dgm:spPr/>
    </dgm:pt>
    <dgm:pt modelId="{5AEB4C53-575D-4620-9425-0802C4D6865C}" type="pres">
      <dgm:prSet presAssocID="{B4ABEF19-3E0D-464B-AF8B-2110E8CFD339}" presName="textRect" presStyleLbl="revTx" presStyleIdx="0" presStyleCnt="2">
        <dgm:presLayoutVars>
          <dgm:chMax val="1"/>
          <dgm:chPref val="1"/>
        </dgm:presLayoutVars>
      </dgm:prSet>
      <dgm:spPr/>
    </dgm:pt>
    <dgm:pt modelId="{4FB9D37D-36CE-4C72-B603-8EB97DC90986}" type="pres">
      <dgm:prSet presAssocID="{69390D73-5484-4841-B4CF-D0932BFCD687}" presName="sibTrans" presStyleCnt="0"/>
      <dgm:spPr/>
    </dgm:pt>
    <dgm:pt modelId="{122BB240-53E7-4179-80C8-2E1CB91AA87D}" type="pres">
      <dgm:prSet presAssocID="{4489F7F1-E6D3-4A4B-89D3-3FE3EBCC3849}" presName="compNode" presStyleCnt="0"/>
      <dgm:spPr/>
    </dgm:pt>
    <dgm:pt modelId="{C7608902-22F0-47E8-BA35-956C2FBAB549}" type="pres">
      <dgm:prSet presAssocID="{4489F7F1-E6D3-4A4B-89D3-3FE3EBCC384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57CF732-F07B-40CA-93AF-33D5A3F4F29D}" type="pres">
      <dgm:prSet presAssocID="{4489F7F1-E6D3-4A4B-89D3-3FE3EBCC3849}" presName="spaceRect" presStyleCnt="0"/>
      <dgm:spPr/>
    </dgm:pt>
    <dgm:pt modelId="{EC18A6CA-6FBA-4C1B-9C21-A6E44D88749F}" type="pres">
      <dgm:prSet presAssocID="{4489F7F1-E6D3-4A4B-89D3-3FE3EBCC384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3BC0635-0F48-4514-988D-D93C3E641E05}" srcId="{7E4B4E4A-759C-4CFD-B1F0-8DADE197A724}" destId="{4489F7F1-E6D3-4A4B-89D3-3FE3EBCC3849}" srcOrd="1" destOrd="0" parTransId="{0791F46B-EEC2-41AE-841A-D958046C74A1}" sibTransId="{19120BBC-A5CA-4962-B098-8CA6713C3931}"/>
    <dgm:cxn modelId="{329FBC5F-AA79-864B-A2D6-E52E3BA13AFC}" type="presOf" srcId="{B4ABEF19-3E0D-464B-AF8B-2110E8CFD339}" destId="{5AEB4C53-575D-4620-9425-0802C4D6865C}" srcOrd="0" destOrd="0" presId="urn:microsoft.com/office/officeart/2018/2/layout/IconLabelList"/>
    <dgm:cxn modelId="{23840F76-743C-4945-9FF7-5EC7B6D42CAB}" type="presOf" srcId="{4489F7F1-E6D3-4A4B-89D3-3FE3EBCC3849}" destId="{EC18A6CA-6FBA-4C1B-9C21-A6E44D88749F}" srcOrd="0" destOrd="0" presId="urn:microsoft.com/office/officeart/2018/2/layout/IconLabelList"/>
    <dgm:cxn modelId="{FBF84693-10AE-8B41-BFFB-FEF9D665FA26}" type="presOf" srcId="{7E4B4E4A-759C-4CFD-B1F0-8DADE197A724}" destId="{79780931-16F7-4A54-8631-E12F6F52C787}" srcOrd="0" destOrd="0" presId="urn:microsoft.com/office/officeart/2018/2/layout/IconLabelList"/>
    <dgm:cxn modelId="{1BA35FA5-CD4B-4459-A008-60BDB50481F5}" srcId="{7E4B4E4A-759C-4CFD-B1F0-8DADE197A724}" destId="{B4ABEF19-3E0D-464B-AF8B-2110E8CFD339}" srcOrd="0" destOrd="0" parTransId="{2E162070-4A69-4891-87DC-A3E207DC995E}" sibTransId="{69390D73-5484-4841-B4CF-D0932BFCD687}"/>
    <dgm:cxn modelId="{192843F2-085C-BA42-A5B5-2D1A1AA51AD2}" type="presParOf" srcId="{79780931-16F7-4A54-8631-E12F6F52C787}" destId="{E1EA56AC-8B37-4CD0-A89B-A743D7984A8A}" srcOrd="0" destOrd="0" presId="urn:microsoft.com/office/officeart/2018/2/layout/IconLabelList"/>
    <dgm:cxn modelId="{255C4D1F-F87F-2942-9BBA-C5414ECC81E2}" type="presParOf" srcId="{E1EA56AC-8B37-4CD0-A89B-A743D7984A8A}" destId="{C8FF4BDB-6701-4845-856F-065A8E4E68DB}" srcOrd="0" destOrd="0" presId="urn:microsoft.com/office/officeart/2018/2/layout/IconLabelList"/>
    <dgm:cxn modelId="{CE0D6CCE-2803-1D49-B4AE-BC7375433741}" type="presParOf" srcId="{E1EA56AC-8B37-4CD0-A89B-A743D7984A8A}" destId="{AB507A31-7DC1-4C3E-83EE-A7EE70B68780}" srcOrd="1" destOrd="0" presId="urn:microsoft.com/office/officeart/2018/2/layout/IconLabelList"/>
    <dgm:cxn modelId="{E4C4F57A-EA0D-7448-A8B2-87DE93492713}" type="presParOf" srcId="{E1EA56AC-8B37-4CD0-A89B-A743D7984A8A}" destId="{5AEB4C53-575D-4620-9425-0802C4D6865C}" srcOrd="2" destOrd="0" presId="urn:microsoft.com/office/officeart/2018/2/layout/IconLabelList"/>
    <dgm:cxn modelId="{0507F3DE-3415-E242-B856-E076FAD80320}" type="presParOf" srcId="{79780931-16F7-4A54-8631-E12F6F52C787}" destId="{4FB9D37D-36CE-4C72-B603-8EB97DC90986}" srcOrd="1" destOrd="0" presId="urn:microsoft.com/office/officeart/2018/2/layout/IconLabelList"/>
    <dgm:cxn modelId="{7937A262-A7CC-5249-A392-E58DBC802FDC}" type="presParOf" srcId="{79780931-16F7-4A54-8631-E12F6F52C787}" destId="{122BB240-53E7-4179-80C8-2E1CB91AA87D}" srcOrd="2" destOrd="0" presId="urn:microsoft.com/office/officeart/2018/2/layout/IconLabelList"/>
    <dgm:cxn modelId="{8B2F7F92-A92C-254B-A71D-6B807EA67C04}" type="presParOf" srcId="{122BB240-53E7-4179-80C8-2E1CB91AA87D}" destId="{C7608902-22F0-47E8-BA35-956C2FBAB549}" srcOrd="0" destOrd="0" presId="urn:microsoft.com/office/officeart/2018/2/layout/IconLabelList"/>
    <dgm:cxn modelId="{ABCF678E-B586-FA4E-A6CF-A8342E21510A}" type="presParOf" srcId="{122BB240-53E7-4179-80C8-2E1CB91AA87D}" destId="{657CF732-F07B-40CA-93AF-33D5A3F4F29D}" srcOrd="1" destOrd="0" presId="urn:microsoft.com/office/officeart/2018/2/layout/IconLabelList"/>
    <dgm:cxn modelId="{DD903C1A-76E4-D24B-970C-8537C49FDB4F}" type="presParOf" srcId="{122BB240-53E7-4179-80C8-2E1CB91AA87D}" destId="{EC18A6CA-6FBA-4C1B-9C21-A6E44D8874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6279F5-9982-4EA0-B799-24EBCCBF2DE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5BA4EA-46C9-4448-9833-F6ABB5E0431C}">
      <dgm:prSet/>
      <dgm:spPr/>
      <dgm:t>
        <a:bodyPr/>
        <a:lstStyle/>
        <a:p>
          <a:pPr rtl="0"/>
          <a:r>
            <a:rPr lang="en-US" b="1"/>
            <a:t>Early Stage</a:t>
          </a:r>
          <a:endParaRPr lang="en-US"/>
        </a:p>
      </dgm:t>
    </dgm:pt>
    <dgm:pt modelId="{9CBE83B6-903D-4C91-A24C-9428603585A2}" type="parTrans" cxnId="{CD10653D-4691-45B6-B0EB-5F9DD52BD837}">
      <dgm:prSet/>
      <dgm:spPr/>
      <dgm:t>
        <a:bodyPr/>
        <a:lstStyle/>
        <a:p>
          <a:endParaRPr lang="en-US"/>
        </a:p>
      </dgm:t>
    </dgm:pt>
    <dgm:pt modelId="{264A430A-0198-469C-B768-F76874B52CCF}" type="sibTrans" cxnId="{CD10653D-4691-45B6-B0EB-5F9DD52BD837}">
      <dgm:prSet/>
      <dgm:spPr/>
      <dgm:t>
        <a:bodyPr/>
        <a:lstStyle/>
        <a:p>
          <a:endParaRPr lang="en-US"/>
        </a:p>
      </dgm:t>
    </dgm:pt>
    <dgm:pt modelId="{B4EBF94F-D991-4F7F-9CD3-DBBCBB5F402F}">
      <dgm:prSet/>
      <dgm:spPr/>
      <dgm:t>
        <a:bodyPr/>
        <a:lstStyle/>
        <a:p>
          <a:pPr rtl="0"/>
          <a:r>
            <a:rPr lang="en-US" b="0" baseline="0"/>
            <a:t>Be at the Project Roots</a:t>
          </a:r>
          <a:endParaRPr lang="en-US"/>
        </a:p>
      </dgm:t>
    </dgm:pt>
    <dgm:pt modelId="{D1DDED4C-A4B9-476D-92CB-6CCDC8CFACD1}" type="parTrans" cxnId="{B7157AEE-E1F9-4C35-BD21-4E32ACF778A2}">
      <dgm:prSet/>
      <dgm:spPr/>
      <dgm:t>
        <a:bodyPr/>
        <a:lstStyle/>
        <a:p>
          <a:endParaRPr lang="en-US"/>
        </a:p>
      </dgm:t>
    </dgm:pt>
    <dgm:pt modelId="{383C95DA-4D9C-4686-9210-D8C920A32F51}" type="sibTrans" cxnId="{B7157AEE-E1F9-4C35-BD21-4E32ACF778A2}">
      <dgm:prSet/>
      <dgm:spPr/>
      <dgm:t>
        <a:bodyPr/>
        <a:lstStyle/>
        <a:p>
          <a:endParaRPr lang="en-US"/>
        </a:p>
      </dgm:t>
    </dgm:pt>
    <dgm:pt modelId="{AD82DCE5-25BE-4100-94B3-3AB86B0E8B4F}">
      <dgm:prSet/>
      <dgm:spPr/>
      <dgm:t>
        <a:bodyPr/>
        <a:lstStyle/>
        <a:p>
          <a:pPr rtl="0"/>
          <a:r>
            <a:rPr lang="en-US" b="0" baseline="0"/>
            <a:t>More Influence</a:t>
          </a:r>
          <a:endParaRPr lang="en-US"/>
        </a:p>
      </dgm:t>
    </dgm:pt>
    <dgm:pt modelId="{2BA3C2D4-CA25-4F67-9F84-6E56220161F3}" type="parTrans" cxnId="{B8DE5419-CEAC-46C7-A66A-93F632201C40}">
      <dgm:prSet/>
      <dgm:spPr/>
      <dgm:t>
        <a:bodyPr/>
        <a:lstStyle/>
        <a:p>
          <a:endParaRPr lang="en-US"/>
        </a:p>
      </dgm:t>
    </dgm:pt>
    <dgm:pt modelId="{7C9478AB-D714-4DF4-A7BC-142CCD2AF57E}" type="sibTrans" cxnId="{B8DE5419-CEAC-46C7-A66A-93F632201C40}">
      <dgm:prSet/>
      <dgm:spPr/>
      <dgm:t>
        <a:bodyPr/>
        <a:lstStyle/>
        <a:p>
          <a:endParaRPr lang="en-US"/>
        </a:p>
      </dgm:t>
    </dgm:pt>
    <dgm:pt modelId="{53F71CC0-8E17-4882-A87C-2C21D3ED8A7E}">
      <dgm:prSet/>
      <dgm:spPr/>
      <dgm:t>
        <a:bodyPr/>
        <a:lstStyle/>
        <a:p>
          <a:pPr rtl="0"/>
          <a:r>
            <a:rPr lang="en-US" b="0" baseline="0"/>
            <a:t>More Risk </a:t>
          </a:r>
          <a:endParaRPr lang="en-US"/>
        </a:p>
      </dgm:t>
    </dgm:pt>
    <dgm:pt modelId="{94045E47-56A1-49ED-A724-568123EC25D2}" type="parTrans" cxnId="{AA224AD8-7A9C-4B14-85AE-1A3890615312}">
      <dgm:prSet/>
      <dgm:spPr/>
      <dgm:t>
        <a:bodyPr/>
        <a:lstStyle/>
        <a:p>
          <a:endParaRPr lang="en-US"/>
        </a:p>
      </dgm:t>
    </dgm:pt>
    <dgm:pt modelId="{D2C9705A-4D61-4745-A4D1-3C61080C479B}" type="sibTrans" cxnId="{AA224AD8-7A9C-4B14-85AE-1A3890615312}">
      <dgm:prSet/>
      <dgm:spPr/>
      <dgm:t>
        <a:bodyPr/>
        <a:lstStyle/>
        <a:p>
          <a:endParaRPr lang="en-US"/>
        </a:p>
      </dgm:t>
    </dgm:pt>
    <dgm:pt modelId="{C893DAF7-D9E4-4C42-BA34-CF12715B06D6}">
      <dgm:prSet/>
      <dgm:spPr/>
      <dgm:t>
        <a:bodyPr/>
        <a:lstStyle/>
        <a:p>
          <a:pPr rtl="0"/>
          <a:r>
            <a:rPr lang="en-US" b="0" baseline="0"/>
            <a:t>Variety of Roles </a:t>
          </a:r>
          <a:endParaRPr lang="en-US"/>
        </a:p>
      </dgm:t>
    </dgm:pt>
    <dgm:pt modelId="{A822C952-F684-45BC-A004-9E9513EE1693}" type="parTrans" cxnId="{89175376-EF59-43C8-BFE2-0638EE1E33B9}">
      <dgm:prSet/>
      <dgm:spPr/>
      <dgm:t>
        <a:bodyPr/>
        <a:lstStyle/>
        <a:p>
          <a:endParaRPr lang="en-US"/>
        </a:p>
      </dgm:t>
    </dgm:pt>
    <dgm:pt modelId="{B3CF466F-7D9F-4697-892E-D25AF4BF54C1}" type="sibTrans" cxnId="{89175376-EF59-43C8-BFE2-0638EE1E33B9}">
      <dgm:prSet/>
      <dgm:spPr/>
      <dgm:t>
        <a:bodyPr/>
        <a:lstStyle/>
        <a:p>
          <a:endParaRPr lang="en-US"/>
        </a:p>
      </dgm:t>
    </dgm:pt>
    <dgm:pt modelId="{5EDBF688-31AB-4555-9640-C0A8BAF7E147}">
      <dgm:prSet/>
      <dgm:spPr/>
      <dgm:t>
        <a:bodyPr/>
        <a:lstStyle/>
        <a:p>
          <a:pPr rtl="0"/>
          <a:r>
            <a:rPr lang="en-US" b="0" baseline="0"/>
            <a:t>Growth Potential</a:t>
          </a:r>
          <a:endParaRPr lang="en-US"/>
        </a:p>
      </dgm:t>
    </dgm:pt>
    <dgm:pt modelId="{EE5AB0D8-6B21-4042-8F48-B8AF1A63D34D}" type="parTrans" cxnId="{EA04F9BD-4DA1-4C8D-9725-B5B8B0EFC029}">
      <dgm:prSet/>
      <dgm:spPr/>
      <dgm:t>
        <a:bodyPr/>
        <a:lstStyle/>
        <a:p>
          <a:endParaRPr lang="en-US"/>
        </a:p>
      </dgm:t>
    </dgm:pt>
    <dgm:pt modelId="{723FF062-BE5A-4865-92D0-7132EEC0EA6B}" type="sibTrans" cxnId="{EA04F9BD-4DA1-4C8D-9725-B5B8B0EFC029}">
      <dgm:prSet/>
      <dgm:spPr/>
      <dgm:t>
        <a:bodyPr/>
        <a:lstStyle/>
        <a:p>
          <a:endParaRPr lang="en-US"/>
        </a:p>
      </dgm:t>
    </dgm:pt>
    <dgm:pt modelId="{7807C6B2-B793-4716-BA23-6F8157067CA4}">
      <dgm:prSet/>
      <dgm:spPr/>
      <dgm:t>
        <a:bodyPr/>
        <a:lstStyle/>
        <a:p>
          <a:pPr rtl="0"/>
          <a:r>
            <a:rPr lang="en-US" b="0" baseline="0"/>
            <a:t>Equity</a:t>
          </a:r>
          <a:endParaRPr lang="en-US"/>
        </a:p>
      </dgm:t>
    </dgm:pt>
    <dgm:pt modelId="{6A8D24D7-062F-499E-AE9A-8D5E9D60ED71}" type="parTrans" cxnId="{ABF6DB28-E045-44A8-A3FF-7EA969D28093}">
      <dgm:prSet/>
      <dgm:spPr/>
      <dgm:t>
        <a:bodyPr/>
        <a:lstStyle/>
        <a:p>
          <a:endParaRPr lang="en-US"/>
        </a:p>
      </dgm:t>
    </dgm:pt>
    <dgm:pt modelId="{DDD72B9B-173C-4052-8C5C-DE88D2392A62}" type="sibTrans" cxnId="{ABF6DB28-E045-44A8-A3FF-7EA969D28093}">
      <dgm:prSet/>
      <dgm:spPr/>
      <dgm:t>
        <a:bodyPr/>
        <a:lstStyle/>
        <a:p>
          <a:endParaRPr lang="en-US"/>
        </a:p>
      </dgm:t>
    </dgm:pt>
    <dgm:pt modelId="{06759FB3-7F66-4500-B14E-54BAF4CD5AE5}">
      <dgm:prSet/>
      <dgm:spPr/>
      <dgm:t>
        <a:bodyPr/>
        <a:lstStyle/>
        <a:p>
          <a:pPr rtl="0"/>
          <a:r>
            <a:rPr lang="en-US" b="1"/>
            <a:t>Later Stage</a:t>
          </a:r>
          <a:endParaRPr lang="en-US"/>
        </a:p>
      </dgm:t>
    </dgm:pt>
    <dgm:pt modelId="{8BE0614D-3E5A-4C85-9AF4-9925B777D877}" type="parTrans" cxnId="{E0B51CD3-9A38-41C4-A6EE-FD9CC1F29CD0}">
      <dgm:prSet/>
      <dgm:spPr/>
      <dgm:t>
        <a:bodyPr/>
        <a:lstStyle/>
        <a:p>
          <a:endParaRPr lang="en-US"/>
        </a:p>
      </dgm:t>
    </dgm:pt>
    <dgm:pt modelId="{6066C969-40D9-49EA-84AF-090BC902B58F}" type="sibTrans" cxnId="{E0B51CD3-9A38-41C4-A6EE-FD9CC1F29CD0}">
      <dgm:prSet/>
      <dgm:spPr/>
      <dgm:t>
        <a:bodyPr/>
        <a:lstStyle/>
        <a:p>
          <a:endParaRPr lang="en-US"/>
        </a:p>
      </dgm:t>
    </dgm:pt>
    <dgm:pt modelId="{7FEC35CD-C20C-4616-A004-0BAC76DA7E1E}">
      <dgm:prSet/>
      <dgm:spPr/>
      <dgm:t>
        <a:bodyPr/>
        <a:lstStyle/>
        <a:p>
          <a:pPr rtl="0"/>
          <a:r>
            <a:rPr lang="en-US" b="0" baseline="0"/>
            <a:t>Stability </a:t>
          </a:r>
          <a:endParaRPr lang="en-US"/>
        </a:p>
      </dgm:t>
    </dgm:pt>
    <dgm:pt modelId="{20C67066-485D-4D2A-9987-8CF9F49C9A01}" type="parTrans" cxnId="{6A45AA10-E170-4385-B482-C0AD2C48B471}">
      <dgm:prSet/>
      <dgm:spPr/>
      <dgm:t>
        <a:bodyPr/>
        <a:lstStyle/>
        <a:p>
          <a:endParaRPr lang="en-US"/>
        </a:p>
      </dgm:t>
    </dgm:pt>
    <dgm:pt modelId="{F0B75102-CFD0-41C0-98A7-DDA079442128}" type="sibTrans" cxnId="{6A45AA10-E170-4385-B482-C0AD2C48B471}">
      <dgm:prSet/>
      <dgm:spPr/>
      <dgm:t>
        <a:bodyPr/>
        <a:lstStyle/>
        <a:p>
          <a:endParaRPr lang="en-US"/>
        </a:p>
      </dgm:t>
    </dgm:pt>
    <dgm:pt modelId="{FFFA18F5-B479-46C4-BB18-7935DC85B2B8}">
      <dgm:prSet/>
      <dgm:spPr/>
      <dgm:t>
        <a:bodyPr/>
        <a:lstStyle/>
        <a:p>
          <a:pPr rtl="0"/>
          <a:r>
            <a:rPr lang="en-US" b="0" baseline="0"/>
            <a:t>Clear Processes</a:t>
          </a:r>
          <a:endParaRPr lang="en-US"/>
        </a:p>
      </dgm:t>
    </dgm:pt>
    <dgm:pt modelId="{EAFE40BE-3343-43A6-A640-0133BEAEB34A}" type="parTrans" cxnId="{273768AE-D15E-4D4B-AEE8-106B023AD3F4}">
      <dgm:prSet/>
      <dgm:spPr/>
      <dgm:t>
        <a:bodyPr/>
        <a:lstStyle/>
        <a:p>
          <a:endParaRPr lang="en-US"/>
        </a:p>
      </dgm:t>
    </dgm:pt>
    <dgm:pt modelId="{F9774DF1-2EE1-47B6-A0A1-66A126EBC626}" type="sibTrans" cxnId="{273768AE-D15E-4D4B-AEE8-106B023AD3F4}">
      <dgm:prSet/>
      <dgm:spPr/>
      <dgm:t>
        <a:bodyPr/>
        <a:lstStyle/>
        <a:p>
          <a:endParaRPr lang="en-US"/>
        </a:p>
      </dgm:t>
    </dgm:pt>
    <dgm:pt modelId="{1C15CAD1-5F78-45A6-94A2-F867BFA743BA}">
      <dgm:prSet/>
      <dgm:spPr/>
      <dgm:t>
        <a:bodyPr/>
        <a:lstStyle/>
        <a:p>
          <a:pPr rtl="0"/>
          <a:r>
            <a:rPr lang="en-US" b="0" baseline="0"/>
            <a:t>Less Influence </a:t>
          </a:r>
          <a:endParaRPr lang="en-US"/>
        </a:p>
      </dgm:t>
    </dgm:pt>
    <dgm:pt modelId="{17EB423D-6E50-4E50-8266-F4C6B1906C2B}" type="parTrans" cxnId="{12F7E176-6700-4B22-B3E9-7EF6146D91EB}">
      <dgm:prSet/>
      <dgm:spPr/>
      <dgm:t>
        <a:bodyPr/>
        <a:lstStyle/>
        <a:p>
          <a:endParaRPr lang="en-US"/>
        </a:p>
      </dgm:t>
    </dgm:pt>
    <dgm:pt modelId="{9F7B5796-13E6-459A-AE9F-AC0196CA4E7D}" type="sibTrans" cxnId="{12F7E176-6700-4B22-B3E9-7EF6146D91EB}">
      <dgm:prSet/>
      <dgm:spPr/>
      <dgm:t>
        <a:bodyPr/>
        <a:lstStyle/>
        <a:p>
          <a:endParaRPr lang="en-US"/>
        </a:p>
      </dgm:t>
    </dgm:pt>
    <dgm:pt modelId="{12D71396-D87F-452C-80A6-42385C112050}">
      <dgm:prSet/>
      <dgm:spPr/>
      <dgm:t>
        <a:bodyPr/>
        <a:lstStyle/>
        <a:p>
          <a:pPr rtl="0"/>
          <a:r>
            <a:rPr lang="en-US" b="0" baseline="0"/>
            <a:t>More Corporate </a:t>
          </a:r>
          <a:endParaRPr lang="en-US"/>
        </a:p>
      </dgm:t>
    </dgm:pt>
    <dgm:pt modelId="{E9E52670-D922-4751-BB35-B29979A9DAE2}" type="parTrans" cxnId="{93867C81-99FB-4FD3-AE0F-502262737D25}">
      <dgm:prSet/>
      <dgm:spPr/>
      <dgm:t>
        <a:bodyPr/>
        <a:lstStyle/>
        <a:p>
          <a:endParaRPr lang="en-US"/>
        </a:p>
      </dgm:t>
    </dgm:pt>
    <dgm:pt modelId="{E3696809-3942-456E-A411-2DC19F957D2E}" type="sibTrans" cxnId="{93867C81-99FB-4FD3-AE0F-502262737D25}">
      <dgm:prSet/>
      <dgm:spPr/>
      <dgm:t>
        <a:bodyPr/>
        <a:lstStyle/>
        <a:p>
          <a:endParaRPr lang="en-US"/>
        </a:p>
      </dgm:t>
    </dgm:pt>
    <dgm:pt modelId="{D6C37DEC-B606-464F-B3C1-3A8332A06C41}" type="pres">
      <dgm:prSet presAssocID="{036279F5-9982-4EA0-B799-24EBCCBF2DEF}" presName="Name0" presStyleCnt="0">
        <dgm:presLayoutVars>
          <dgm:dir/>
          <dgm:animLvl val="lvl"/>
          <dgm:resizeHandles val="exact"/>
        </dgm:presLayoutVars>
      </dgm:prSet>
      <dgm:spPr/>
    </dgm:pt>
    <dgm:pt modelId="{E509E883-673C-C449-99E6-60C049E3A2A4}" type="pres">
      <dgm:prSet presAssocID="{365BA4EA-46C9-4448-9833-F6ABB5E0431C}" presName="composite" presStyleCnt="0"/>
      <dgm:spPr/>
    </dgm:pt>
    <dgm:pt modelId="{1006684D-3FAA-BD4F-8740-0DD5FA951AC7}" type="pres">
      <dgm:prSet presAssocID="{365BA4EA-46C9-4448-9833-F6ABB5E0431C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F87496D-1D8C-4746-A4D2-95F7BFD82662}" type="pres">
      <dgm:prSet presAssocID="{365BA4EA-46C9-4448-9833-F6ABB5E0431C}" presName="desTx" presStyleLbl="revTx" presStyleIdx="0" presStyleCnt="2">
        <dgm:presLayoutVars>
          <dgm:bulletEnabled val="1"/>
        </dgm:presLayoutVars>
      </dgm:prSet>
      <dgm:spPr/>
    </dgm:pt>
    <dgm:pt modelId="{95F7582A-3667-CA4C-8919-3B00A457FF31}" type="pres">
      <dgm:prSet presAssocID="{264A430A-0198-469C-B768-F76874B52CCF}" presName="space" presStyleCnt="0"/>
      <dgm:spPr/>
    </dgm:pt>
    <dgm:pt modelId="{4CEF95DB-76FE-2D47-83EE-0E0AAE9883D7}" type="pres">
      <dgm:prSet presAssocID="{06759FB3-7F66-4500-B14E-54BAF4CD5AE5}" presName="composite" presStyleCnt="0"/>
      <dgm:spPr/>
    </dgm:pt>
    <dgm:pt modelId="{C28F721E-54F7-074F-861B-AD728F4164E2}" type="pres">
      <dgm:prSet presAssocID="{06759FB3-7F66-4500-B14E-54BAF4CD5AE5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665604A2-8AB4-8945-BC51-1C7C68892DD0}" type="pres">
      <dgm:prSet presAssocID="{06759FB3-7F66-4500-B14E-54BAF4CD5AE5}" presName="desTx" presStyleLbl="revTx" presStyleIdx="1" presStyleCnt="2">
        <dgm:presLayoutVars>
          <dgm:bulletEnabled val="1"/>
        </dgm:presLayoutVars>
      </dgm:prSet>
      <dgm:spPr/>
    </dgm:pt>
  </dgm:ptLst>
  <dgm:cxnLst>
    <dgm:cxn modelId="{6A45AA10-E170-4385-B482-C0AD2C48B471}" srcId="{06759FB3-7F66-4500-B14E-54BAF4CD5AE5}" destId="{7FEC35CD-C20C-4616-A004-0BAC76DA7E1E}" srcOrd="0" destOrd="0" parTransId="{20C67066-485D-4D2A-9987-8CF9F49C9A01}" sibTransId="{F0B75102-CFD0-41C0-98A7-DDA079442128}"/>
    <dgm:cxn modelId="{6BF93E14-C17D-4847-B236-DEA1B62B5B2E}" type="presOf" srcId="{53F71CC0-8E17-4882-A87C-2C21D3ED8A7E}" destId="{CF87496D-1D8C-4746-A4D2-95F7BFD82662}" srcOrd="0" destOrd="2" presId="urn:microsoft.com/office/officeart/2005/8/layout/chevron1"/>
    <dgm:cxn modelId="{0F151719-A99D-8A43-B415-245005CDB9CB}" type="presOf" srcId="{1C15CAD1-5F78-45A6-94A2-F867BFA743BA}" destId="{665604A2-8AB4-8945-BC51-1C7C68892DD0}" srcOrd="0" destOrd="2" presId="urn:microsoft.com/office/officeart/2005/8/layout/chevron1"/>
    <dgm:cxn modelId="{B8DE5419-CEAC-46C7-A66A-93F632201C40}" srcId="{365BA4EA-46C9-4448-9833-F6ABB5E0431C}" destId="{AD82DCE5-25BE-4100-94B3-3AB86B0E8B4F}" srcOrd="1" destOrd="0" parTransId="{2BA3C2D4-CA25-4F67-9F84-6E56220161F3}" sibTransId="{7C9478AB-D714-4DF4-A7BC-142CCD2AF57E}"/>
    <dgm:cxn modelId="{ABF6DB28-E045-44A8-A3FF-7EA969D28093}" srcId="{365BA4EA-46C9-4448-9833-F6ABB5E0431C}" destId="{7807C6B2-B793-4716-BA23-6F8157067CA4}" srcOrd="5" destOrd="0" parTransId="{6A8D24D7-062F-499E-AE9A-8D5E9D60ED71}" sibTransId="{DDD72B9B-173C-4052-8C5C-DE88D2392A62}"/>
    <dgm:cxn modelId="{B7634F2C-D37F-7441-B782-546771A379CD}" type="presOf" srcId="{036279F5-9982-4EA0-B799-24EBCCBF2DEF}" destId="{D6C37DEC-B606-464F-B3C1-3A8332A06C41}" srcOrd="0" destOrd="0" presId="urn:microsoft.com/office/officeart/2005/8/layout/chevron1"/>
    <dgm:cxn modelId="{CD10653D-4691-45B6-B0EB-5F9DD52BD837}" srcId="{036279F5-9982-4EA0-B799-24EBCCBF2DEF}" destId="{365BA4EA-46C9-4448-9833-F6ABB5E0431C}" srcOrd="0" destOrd="0" parTransId="{9CBE83B6-903D-4C91-A24C-9428603585A2}" sibTransId="{264A430A-0198-469C-B768-F76874B52CCF}"/>
    <dgm:cxn modelId="{BF3CFE70-75D7-3E45-BE82-A6E84C8FC811}" type="presOf" srcId="{7FEC35CD-C20C-4616-A004-0BAC76DA7E1E}" destId="{665604A2-8AB4-8945-BC51-1C7C68892DD0}" srcOrd="0" destOrd="0" presId="urn:microsoft.com/office/officeart/2005/8/layout/chevron1"/>
    <dgm:cxn modelId="{89175376-EF59-43C8-BFE2-0638EE1E33B9}" srcId="{365BA4EA-46C9-4448-9833-F6ABB5E0431C}" destId="{C893DAF7-D9E4-4C42-BA34-CF12715B06D6}" srcOrd="3" destOrd="0" parTransId="{A822C952-F684-45BC-A004-9E9513EE1693}" sibTransId="{B3CF466F-7D9F-4697-892E-D25AF4BF54C1}"/>
    <dgm:cxn modelId="{12F7E176-6700-4B22-B3E9-7EF6146D91EB}" srcId="{06759FB3-7F66-4500-B14E-54BAF4CD5AE5}" destId="{1C15CAD1-5F78-45A6-94A2-F867BFA743BA}" srcOrd="2" destOrd="0" parTransId="{17EB423D-6E50-4E50-8266-F4C6B1906C2B}" sibTransId="{9F7B5796-13E6-459A-AE9F-AC0196CA4E7D}"/>
    <dgm:cxn modelId="{DC8C9059-F4DB-FD4E-92D2-1689BB852CEE}" type="presOf" srcId="{365BA4EA-46C9-4448-9833-F6ABB5E0431C}" destId="{1006684D-3FAA-BD4F-8740-0DD5FA951AC7}" srcOrd="0" destOrd="0" presId="urn:microsoft.com/office/officeart/2005/8/layout/chevron1"/>
    <dgm:cxn modelId="{93867C81-99FB-4FD3-AE0F-502262737D25}" srcId="{06759FB3-7F66-4500-B14E-54BAF4CD5AE5}" destId="{12D71396-D87F-452C-80A6-42385C112050}" srcOrd="3" destOrd="0" parTransId="{E9E52670-D922-4751-BB35-B29979A9DAE2}" sibTransId="{E3696809-3942-456E-A411-2DC19F957D2E}"/>
    <dgm:cxn modelId="{1BEE539A-6DBC-A144-A795-AF624BBED75B}" type="presOf" srcId="{12D71396-D87F-452C-80A6-42385C112050}" destId="{665604A2-8AB4-8945-BC51-1C7C68892DD0}" srcOrd="0" destOrd="3" presId="urn:microsoft.com/office/officeart/2005/8/layout/chevron1"/>
    <dgm:cxn modelId="{8A9F28A2-C654-7F49-8434-15A38C07405B}" type="presOf" srcId="{C893DAF7-D9E4-4C42-BA34-CF12715B06D6}" destId="{CF87496D-1D8C-4746-A4D2-95F7BFD82662}" srcOrd="0" destOrd="3" presId="urn:microsoft.com/office/officeart/2005/8/layout/chevron1"/>
    <dgm:cxn modelId="{273768AE-D15E-4D4B-AEE8-106B023AD3F4}" srcId="{06759FB3-7F66-4500-B14E-54BAF4CD5AE5}" destId="{FFFA18F5-B479-46C4-BB18-7935DC85B2B8}" srcOrd="1" destOrd="0" parTransId="{EAFE40BE-3343-43A6-A640-0133BEAEB34A}" sibTransId="{F9774DF1-2EE1-47B6-A0A1-66A126EBC626}"/>
    <dgm:cxn modelId="{69F81EB7-146B-6145-B24D-C623DDD2C5D4}" type="presOf" srcId="{7807C6B2-B793-4716-BA23-6F8157067CA4}" destId="{CF87496D-1D8C-4746-A4D2-95F7BFD82662}" srcOrd="0" destOrd="5" presId="urn:microsoft.com/office/officeart/2005/8/layout/chevron1"/>
    <dgm:cxn modelId="{EA04F9BD-4DA1-4C8D-9725-B5B8B0EFC029}" srcId="{365BA4EA-46C9-4448-9833-F6ABB5E0431C}" destId="{5EDBF688-31AB-4555-9640-C0A8BAF7E147}" srcOrd="4" destOrd="0" parTransId="{EE5AB0D8-6B21-4042-8F48-B8AF1A63D34D}" sibTransId="{723FF062-BE5A-4865-92D0-7132EEC0EA6B}"/>
    <dgm:cxn modelId="{324B82D1-B4DE-1048-B941-213A3097A76F}" type="presOf" srcId="{06759FB3-7F66-4500-B14E-54BAF4CD5AE5}" destId="{C28F721E-54F7-074F-861B-AD728F4164E2}" srcOrd="0" destOrd="0" presId="urn:microsoft.com/office/officeart/2005/8/layout/chevron1"/>
    <dgm:cxn modelId="{E0B51CD3-9A38-41C4-A6EE-FD9CC1F29CD0}" srcId="{036279F5-9982-4EA0-B799-24EBCCBF2DEF}" destId="{06759FB3-7F66-4500-B14E-54BAF4CD5AE5}" srcOrd="1" destOrd="0" parTransId="{8BE0614D-3E5A-4C85-9AF4-9925B777D877}" sibTransId="{6066C969-40D9-49EA-84AF-090BC902B58F}"/>
    <dgm:cxn modelId="{74D01FD6-038F-2545-AFAE-1058F99D4CDE}" type="presOf" srcId="{AD82DCE5-25BE-4100-94B3-3AB86B0E8B4F}" destId="{CF87496D-1D8C-4746-A4D2-95F7BFD82662}" srcOrd="0" destOrd="1" presId="urn:microsoft.com/office/officeart/2005/8/layout/chevron1"/>
    <dgm:cxn modelId="{AA224AD8-7A9C-4B14-85AE-1A3890615312}" srcId="{365BA4EA-46C9-4448-9833-F6ABB5E0431C}" destId="{53F71CC0-8E17-4882-A87C-2C21D3ED8A7E}" srcOrd="2" destOrd="0" parTransId="{94045E47-56A1-49ED-A724-568123EC25D2}" sibTransId="{D2C9705A-4D61-4745-A4D1-3C61080C479B}"/>
    <dgm:cxn modelId="{E844B2DA-51E0-0E4B-9170-3AC6365678D3}" type="presOf" srcId="{FFFA18F5-B479-46C4-BB18-7935DC85B2B8}" destId="{665604A2-8AB4-8945-BC51-1C7C68892DD0}" srcOrd="0" destOrd="1" presId="urn:microsoft.com/office/officeart/2005/8/layout/chevron1"/>
    <dgm:cxn modelId="{5103C5E7-5482-834A-9F59-54F534442299}" type="presOf" srcId="{5EDBF688-31AB-4555-9640-C0A8BAF7E147}" destId="{CF87496D-1D8C-4746-A4D2-95F7BFD82662}" srcOrd="0" destOrd="4" presId="urn:microsoft.com/office/officeart/2005/8/layout/chevron1"/>
    <dgm:cxn modelId="{B7157AEE-E1F9-4C35-BD21-4E32ACF778A2}" srcId="{365BA4EA-46C9-4448-9833-F6ABB5E0431C}" destId="{B4EBF94F-D991-4F7F-9CD3-DBBCBB5F402F}" srcOrd="0" destOrd="0" parTransId="{D1DDED4C-A4B9-476D-92CB-6CCDC8CFACD1}" sibTransId="{383C95DA-4D9C-4686-9210-D8C920A32F51}"/>
    <dgm:cxn modelId="{848DFDF7-5584-B646-985E-435331F0F7BD}" type="presOf" srcId="{B4EBF94F-D991-4F7F-9CD3-DBBCBB5F402F}" destId="{CF87496D-1D8C-4746-A4D2-95F7BFD82662}" srcOrd="0" destOrd="0" presId="urn:microsoft.com/office/officeart/2005/8/layout/chevron1"/>
    <dgm:cxn modelId="{CEEB3764-A86A-D548-901C-0D8636F63126}" type="presParOf" srcId="{D6C37DEC-B606-464F-B3C1-3A8332A06C41}" destId="{E509E883-673C-C449-99E6-60C049E3A2A4}" srcOrd="0" destOrd="0" presId="urn:microsoft.com/office/officeart/2005/8/layout/chevron1"/>
    <dgm:cxn modelId="{A0AA0CE5-C62F-BA40-83A7-BD202AD78613}" type="presParOf" srcId="{E509E883-673C-C449-99E6-60C049E3A2A4}" destId="{1006684D-3FAA-BD4F-8740-0DD5FA951AC7}" srcOrd="0" destOrd="0" presId="urn:microsoft.com/office/officeart/2005/8/layout/chevron1"/>
    <dgm:cxn modelId="{22ADD1AB-FB8F-6D47-B0E1-1B4599555278}" type="presParOf" srcId="{E509E883-673C-C449-99E6-60C049E3A2A4}" destId="{CF87496D-1D8C-4746-A4D2-95F7BFD82662}" srcOrd="1" destOrd="0" presId="urn:microsoft.com/office/officeart/2005/8/layout/chevron1"/>
    <dgm:cxn modelId="{9BE21F6F-F35A-7643-B60E-734D22B9BD3E}" type="presParOf" srcId="{D6C37DEC-B606-464F-B3C1-3A8332A06C41}" destId="{95F7582A-3667-CA4C-8919-3B00A457FF31}" srcOrd="1" destOrd="0" presId="urn:microsoft.com/office/officeart/2005/8/layout/chevron1"/>
    <dgm:cxn modelId="{79A1870A-5E90-FA47-A79A-3CD3E05A3CC7}" type="presParOf" srcId="{D6C37DEC-B606-464F-B3C1-3A8332A06C41}" destId="{4CEF95DB-76FE-2D47-83EE-0E0AAE9883D7}" srcOrd="2" destOrd="0" presId="urn:microsoft.com/office/officeart/2005/8/layout/chevron1"/>
    <dgm:cxn modelId="{B3427F92-FA0A-BF4C-8ABE-600FD51B31F3}" type="presParOf" srcId="{4CEF95DB-76FE-2D47-83EE-0E0AAE9883D7}" destId="{C28F721E-54F7-074F-861B-AD728F4164E2}" srcOrd="0" destOrd="0" presId="urn:microsoft.com/office/officeart/2005/8/layout/chevron1"/>
    <dgm:cxn modelId="{1F828F50-D6E2-4B42-BCAE-C1BD16A2E3F7}" type="presParOf" srcId="{4CEF95DB-76FE-2D47-83EE-0E0AAE9883D7}" destId="{665604A2-8AB4-8945-BC51-1C7C68892DD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08D90F-1CC1-435F-AEB2-A8FBF57D071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10908A-0A9D-4B49-A26A-C5563C4DCE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Not just Engineering Skills needed! </a:t>
          </a:r>
          <a:endParaRPr lang="en-US"/>
        </a:p>
      </dgm:t>
    </dgm:pt>
    <dgm:pt modelId="{6D7F8308-FB2D-438F-8E86-C85E78EBFB22}" type="parTrans" cxnId="{5253F4E4-AA72-473F-8779-047FA43AFADB}">
      <dgm:prSet/>
      <dgm:spPr/>
      <dgm:t>
        <a:bodyPr/>
        <a:lstStyle/>
        <a:p>
          <a:endParaRPr lang="en-US"/>
        </a:p>
      </dgm:t>
    </dgm:pt>
    <dgm:pt modelId="{B58C7D06-AB94-449A-AEA8-255B3493D65E}" type="sibTrans" cxnId="{5253F4E4-AA72-473F-8779-047FA43AFA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7C04E3-5C62-4733-AC89-3BD40AD733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Are you Entrepreneur  ?</a:t>
          </a:r>
          <a:endParaRPr lang="en-US"/>
        </a:p>
      </dgm:t>
    </dgm:pt>
    <dgm:pt modelId="{2F96121E-CCA4-4283-8663-D8536B15B078}" type="parTrans" cxnId="{B1A76BAD-6813-4D74-8566-14410D30C6B7}">
      <dgm:prSet/>
      <dgm:spPr/>
      <dgm:t>
        <a:bodyPr/>
        <a:lstStyle/>
        <a:p>
          <a:endParaRPr lang="en-US"/>
        </a:p>
      </dgm:t>
    </dgm:pt>
    <dgm:pt modelId="{4A23A709-AE99-4277-909A-668F9E048144}" type="sibTrans" cxnId="{B1A76BAD-6813-4D74-8566-14410D30C6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02FD6A-0744-451A-BF40-81D7033B55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Do you have Business Minded Co-Founder ?</a:t>
          </a:r>
          <a:endParaRPr lang="en-US"/>
        </a:p>
      </dgm:t>
    </dgm:pt>
    <dgm:pt modelId="{0C75F0B2-0F2B-4AB8-B97E-61D37C7D74D3}" type="parTrans" cxnId="{FA75F6A6-8FF3-47C7-A38F-944CE2F19A52}">
      <dgm:prSet/>
      <dgm:spPr/>
      <dgm:t>
        <a:bodyPr/>
        <a:lstStyle/>
        <a:p>
          <a:endParaRPr lang="en-US"/>
        </a:p>
      </dgm:t>
    </dgm:pt>
    <dgm:pt modelId="{7ACC6746-748C-4D01-905B-5229B3CB3C18}" type="sibTrans" cxnId="{FA75F6A6-8FF3-47C7-A38F-944CE2F19A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3027C3-0295-44F1-8513-0358434258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Marketing and Selling is a hard job which Engineers often do not appreciate </a:t>
          </a:r>
          <a:endParaRPr lang="en-US"/>
        </a:p>
      </dgm:t>
    </dgm:pt>
    <dgm:pt modelId="{235C12D1-CD2B-4EEA-B5FB-D6932F5EE446}" type="parTrans" cxnId="{2FD96CAF-0847-48B8-9075-EB377583E8B1}">
      <dgm:prSet/>
      <dgm:spPr/>
      <dgm:t>
        <a:bodyPr/>
        <a:lstStyle/>
        <a:p>
          <a:endParaRPr lang="en-US"/>
        </a:p>
      </dgm:t>
    </dgm:pt>
    <dgm:pt modelId="{66249767-7E76-4B8E-AD05-1CB241FE0D1F}" type="sibTrans" cxnId="{2FD96CAF-0847-48B8-9075-EB377583E8B1}">
      <dgm:prSet/>
      <dgm:spPr/>
      <dgm:t>
        <a:bodyPr/>
        <a:lstStyle/>
        <a:p>
          <a:endParaRPr lang="en-US"/>
        </a:p>
      </dgm:t>
    </dgm:pt>
    <dgm:pt modelId="{8ACDD999-42DF-4593-85C1-DBDB926DB66C}" type="pres">
      <dgm:prSet presAssocID="{6108D90F-1CC1-435F-AEB2-A8FBF57D0713}" presName="root" presStyleCnt="0">
        <dgm:presLayoutVars>
          <dgm:dir/>
          <dgm:resizeHandles val="exact"/>
        </dgm:presLayoutVars>
      </dgm:prSet>
      <dgm:spPr/>
    </dgm:pt>
    <dgm:pt modelId="{F226EB8A-5AE1-415A-A65C-393B4EA56FA0}" type="pres">
      <dgm:prSet presAssocID="{6108D90F-1CC1-435F-AEB2-A8FBF57D0713}" presName="container" presStyleCnt="0">
        <dgm:presLayoutVars>
          <dgm:dir/>
          <dgm:resizeHandles val="exact"/>
        </dgm:presLayoutVars>
      </dgm:prSet>
      <dgm:spPr/>
    </dgm:pt>
    <dgm:pt modelId="{DE50704D-53DE-45E8-B033-EA4AB0046D5C}" type="pres">
      <dgm:prSet presAssocID="{3C10908A-0A9D-4B49-A26A-C5563C4DCE61}" presName="compNode" presStyleCnt="0"/>
      <dgm:spPr/>
    </dgm:pt>
    <dgm:pt modelId="{5C05D982-BE23-4A37-AC10-ED5A63AC89A8}" type="pres">
      <dgm:prSet presAssocID="{3C10908A-0A9D-4B49-A26A-C5563C4DCE61}" presName="iconBgRect" presStyleLbl="bgShp" presStyleIdx="0" presStyleCnt="4"/>
      <dgm:spPr/>
    </dgm:pt>
    <dgm:pt modelId="{420F844E-D7C9-4D7A-B775-F6C38C1272B2}" type="pres">
      <dgm:prSet presAssocID="{3C10908A-0A9D-4B49-A26A-C5563C4DCE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F20060F2-0FFD-4526-9FB9-056E9F0BA805}" type="pres">
      <dgm:prSet presAssocID="{3C10908A-0A9D-4B49-A26A-C5563C4DCE61}" presName="spaceRect" presStyleCnt="0"/>
      <dgm:spPr/>
    </dgm:pt>
    <dgm:pt modelId="{3EEA1C3D-45CF-412C-A0BC-14E9505A1668}" type="pres">
      <dgm:prSet presAssocID="{3C10908A-0A9D-4B49-A26A-C5563C4DCE61}" presName="textRect" presStyleLbl="revTx" presStyleIdx="0" presStyleCnt="4">
        <dgm:presLayoutVars>
          <dgm:chMax val="1"/>
          <dgm:chPref val="1"/>
        </dgm:presLayoutVars>
      </dgm:prSet>
      <dgm:spPr/>
    </dgm:pt>
    <dgm:pt modelId="{8E7E97F7-F335-44ED-A610-AEACD0A7CDF0}" type="pres">
      <dgm:prSet presAssocID="{B58C7D06-AB94-449A-AEA8-255B3493D65E}" presName="sibTrans" presStyleLbl="sibTrans2D1" presStyleIdx="0" presStyleCnt="0"/>
      <dgm:spPr/>
    </dgm:pt>
    <dgm:pt modelId="{5B6B4B5E-9A41-4753-B276-10E5BA5DC259}" type="pres">
      <dgm:prSet presAssocID="{CC7C04E3-5C62-4733-AC89-3BD40AD7331D}" presName="compNode" presStyleCnt="0"/>
      <dgm:spPr/>
    </dgm:pt>
    <dgm:pt modelId="{CFB9C8BF-7AD0-4C62-AA12-EAAFBDAEB387}" type="pres">
      <dgm:prSet presAssocID="{CC7C04E3-5C62-4733-AC89-3BD40AD7331D}" presName="iconBgRect" presStyleLbl="bgShp" presStyleIdx="1" presStyleCnt="4"/>
      <dgm:spPr/>
    </dgm:pt>
    <dgm:pt modelId="{701EDCA6-6E3A-4E18-81F2-49996286D293}" type="pres">
      <dgm:prSet presAssocID="{CC7C04E3-5C62-4733-AC89-3BD40AD733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0089E96-3ED9-4776-83DD-8AD765E2EFAB}" type="pres">
      <dgm:prSet presAssocID="{CC7C04E3-5C62-4733-AC89-3BD40AD7331D}" presName="spaceRect" presStyleCnt="0"/>
      <dgm:spPr/>
    </dgm:pt>
    <dgm:pt modelId="{5A076F81-BD61-4AEA-9418-1D625421E876}" type="pres">
      <dgm:prSet presAssocID="{CC7C04E3-5C62-4733-AC89-3BD40AD7331D}" presName="textRect" presStyleLbl="revTx" presStyleIdx="1" presStyleCnt="4">
        <dgm:presLayoutVars>
          <dgm:chMax val="1"/>
          <dgm:chPref val="1"/>
        </dgm:presLayoutVars>
      </dgm:prSet>
      <dgm:spPr/>
    </dgm:pt>
    <dgm:pt modelId="{7EE24EF8-DD88-4812-83E1-1C0E29E8A905}" type="pres">
      <dgm:prSet presAssocID="{4A23A709-AE99-4277-909A-668F9E048144}" presName="sibTrans" presStyleLbl="sibTrans2D1" presStyleIdx="0" presStyleCnt="0"/>
      <dgm:spPr/>
    </dgm:pt>
    <dgm:pt modelId="{572B1E2E-34BE-4120-8619-D436D6C22786}" type="pres">
      <dgm:prSet presAssocID="{E002FD6A-0744-451A-BF40-81D7033B55A6}" presName="compNode" presStyleCnt="0"/>
      <dgm:spPr/>
    </dgm:pt>
    <dgm:pt modelId="{D08ECF6B-84A0-45C4-9E52-786F4CF79471}" type="pres">
      <dgm:prSet presAssocID="{E002FD6A-0744-451A-BF40-81D7033B55A6}" presName="iconBgRect" presStyleLbl="bgShp" presStyleIdx="2" presStyleCnt="4"/>
      <dgm:spPr/>
    </dgm:pt>
    <dgm:pt modelId="{3E433366-83F0-48DE-855C-3C74650C79CB}" type="pres">
      <dgm:prSet presAssocID="{E002FD6A-0744-451A-BF40-81D7033B55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51092EF8-5C8C-4D52-912E-EAB55AA84A84}" type="pres">
      <dgm:prSet presAssocID="{E002FD6A-0744-451A-BF40-81D7033B55A6}" presName="spaceRect" presStyleCnt="0"/>
      <dgm:spPr/>
    </dgm:pt>
    <dgm:pt modelId="{AC0E8340-7412-44BF-A50A-C1C6ABD48E05}" type="pres">
      <dgm:prSet presAssocID="{E002FD6A-0744-451A-BF40-81D7033B55A6}" presName="textRect" presStyleLbl="revTx" presStyleIdx="2" presStyleCnt="4">
        <dgm:presLayoutVars>
          <dgm:chMax val="1"/>
          <dgm:chPref val="1"/>
        </dgm:presLayoutVars>
      </dgm:prSet>
      <dgm:spPr/>
    </dgm:pt>
    <dgm:pt modelId="{85C70BD6-4577-4CAF-898F-4F586553958E}" type="pres">
      <dgm:prSet presAssocID="{7ACC6746-748C-4D01-905B-5229B3CB3C18}" presName="sibTrans" presStyleLbl="sibTrans2D1" presStyleIdx="0" presStyleCnt="0"/>
      <dgm:spPr/>
    </dgm:pt>
    <dgm:pt modelId="{B0359F6D-1748-48CD-B453-018124BF305A}" type="pres">
      <dgm:prSet presAssocID="{DD3027C3-0295-44F1-8513-0358434258DB}" presName="compNode" presStyleCnt="0"/>
      <dgm:spPr/>
    </dgm:pt>
    <dgm:pt modelId="{CD397936-6501-4CBC-8BC3-C819A52A4706}" type="pres">
      <dgm:prSet presAssocID="{DD3027C3-0295-44F1-8513-0358434258DB}" presName="iconBgRect" presStyleLbl="bgShp" presStyleIdx="3" presStyleCnt="4"/>
      <dgm:spPr/>
    </dgm:pt>
    <dgm:pt modelId="{44389257-03FD-4456-AA15-E09AC1EF0916}" type="pres">
      <dgm:prSet presAssocID="{DD3027C3-0295-44F1-8513-0358434258D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74B6BD5-88A8-483F-AB82-DA8C5ECDF307}" type="pres">
      <dgm:prSet presAssocID="{DD3027C3-0295-44F1-8513-0358434258DB}" presName="spaceRect" presStyleCnt="0"/>
      <dgm:spPr/>
    </dgm:pt>
    <dgm:pt modelId="{1EF81923-FAD5-407A-BAA6-BD9420076767}" type="pres">
      <dgm:prSet presAssocID="{DD3027C3-0295-44F1-8513-0358434258D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6DFB12-815E-BB4F-B194-E163022D3760}" type="presOf" srcId="{DD3027C3-0295-44F1-8513-0358434258DB}" destId="{1EF81923-FAD5-407A-BAA6-BD9420076767}" srcOrd="0" destOrd="0" presId="urn:microsoft.com/office/officeart/2018/2/layout/IconCircleList"/>
    <dgm:cxn modelId="{A4FB3875-9A6E-2049-AA1D-E16B05D2625C}" type="presOf" srcId="{CC7C04E3-5C62-4733-AC89-3BD40AD7331D}" destId="{5A076F81-BD61-4AEA-9418-1D625421E876}" srcOrd="0" destOrd="0" presId="urn:microsoft.com/office/officeart/2018/2/layout/IconCircleList"/>
    <dgm:cxn modelId="{65B43A97-29D5-C742-A59D-4E3DC7C1EC59}" type="presOf" srcId="{3C10908A-0A9D-4B49-A26A-C5563C4DCE61}" destId="{3EEA1C3D-45CF-412C-A0BC-14E9505A1668}" srcOrd="0" destOrd="0" presId="urn:microsoft.com/office/officeart/2018/2/layout/IconCircleList"/>
    <dgm:cxn modelId="{5CDA0AA2-9F11-964E-9735-85003492A274}" type="presOf" srcId="{7ACC6746-748C-4D01-905B-5229B3CB3C18}" destId="{85C70BD6-4577-4CAF-898F-4F586553958E}" srcOrd="0" destOrd="0" presId="urn:microsoft.com/office/officeart/2018/2/layout/IconCircleList"/>
    <dgm:cxn modelId="{FA75F6A6-8FF3-47C7-A38F-944CE2F19A52}" srcId="{6108D90F-1CC1-435F-AEB2-A8FBF57D0713}" destId="{E002FD6A-0744-451A-BF40-81D7033B55A6}" srcOrd="2" destOrd="0" parTransId="{0C75F0B2-0F2B-4AB8-B97E-61D37C7D74D3}" sibTransId="{7ACC6746-748C-4D01-905B-5229B3CB3C18}"/>
    <dgm:cxn modelId="{B1A76BAD-6813-4D74-8566-14410D30C6B7}" srcId="{6108D90F-1CC1-435F-AEB2-A8FBF57D0713}" destId="{CC7C04E3-5C62-4733-AC89-3BD40AD7331D}" srcOrd="1" destOrd="0" parTransId="{2F96121E-CCA4-4283-8663-D8536B15B078}" sibTransId="{4A23A709-AE99-4277-909A-668F9E048144}"/>
    <dgm:cxn modelId="{2FD96CAF-0847-48B8-9075-EB377583E8B1}" srcId="{6108D90F-1CC1-435F-AEB2-A8FBF57D0713}" destId="{DD3027C3-0295-44F1-8513-0358434258DB}" srcOrd="3" destOrd="0" parTransId="{235C12D1-CD2B-4EEA-B5FB-D6932F5EE446}" sibTransId="{66249767-7E76-4B8E-AD05-1CB241FE0D1F}"/>
    <dgm:cxn modelId="{7A0C0AC9-2538-CE4E-A4C9-D06AB60693FC}" type="presOf" srcId="{B58C7D06-AB94-449A-AEA8-255B3493D65E}" destId="{8E7E97F7-F335-44ED-A610-AEACD0A7CDF0}" srcOrd="0" destOrd="0" presId="urn:microsoft.com/office/officeart/2018/2/layout/IconCircleList"/>
    <dgm:cxn modelId="{035739CC-30BC-B441-BF79-A325B6AE8AC5}" type="presOf" srcId="{E002FD6A-0744-451A-BF40-81D7033B55A6}" destId="{AC0E8340-7412-44BF-A50A-C1C6ABD48E05}" srcOrd="0" destOrd="0" presId="urn:microsoft.com/office/officeart/2018/2/layout/IconCircleList"/>
    <dgm:cxn modelId="{04A3C4E2-7318-4841-9B37-6EB3698382F3}" type="presOf" srcId="{4A23A709-AE99-4277-909A-668F9E048144}" destId="{7EE24EF8-DD88-4812-83E1-1C0E29E8A905}" srcOrd="0" destOrd="0" presId="urn:microsoft.com/office/officeart/2018/2/layout/IconCircleList"/>
    <dgm:cxn modelId="{5253F4E4-AA72-473F-8779-047FA43AFADB}" srcId="{6108D90F-1CC1-435F-AEB2-A8FBF57D0713}" destId="{3C10908A-0A9D-4B49-A26A-C5563C4DCE61}" srcOrd="0" destOrd="0" parTransId="{6D7F8308-FB2D-438F-8E86-C85E78EBFB22}" sibTransId="{B58C7D06-AB94-449A-AEA8-255B3493D65E}"/>
    <dgm:cxn modelId="{4974E3EC-8F4B-8248-A963-32D8D794EC3C}" type="presOf" srcId="{6108D90F-1CC1-435F-AEB2-A8FBF57D0713}" destId="{8ACDD999-42DF-4593-85C1-DBDB926DB66C}" srcOrd="0" destOrd="0" presId="urn:microsoft.com/office/officeart/2018/2/layout/IconCircleList"/>
    <dgm:cxn modelId="{0101DAFC-BB41-BC41-8296-9DC2BFEF58E3}" type="presParOf" srcId="{8ACDD999-42DF-4593-85C1-DBDB926DB66C}" destId="{F226EB8A-5AE1-415A-A65C-393B4EA56FA0}" srcOrd="0" destOrd="0" presId="urn:microsoft.com/office/officeart/2018/2/layout/IconCircleList"/>
    <dgm:cxn modelId="{07539FE3-3CFB-0341-A4DE-3D748F061C54}" type="presParOf" srcId="{F226EB8A-5AE1-415A-A65C-393B4EA56FA0}" destId="{DE50704D-53DE-45E8-B033-EA4AB0046D5C}" srcOrd="0" destOrd="0" presId="urn:microsoft.com/office/officeart/2018/2/layout/IconCircleList"/>
    <dgm:cxn modelId="{31B7E445-DDCE-BA4E-9FBF-9C65C281F492}" type="presParOf" srcId="{DE50704D-53DE-45E8-B033-EA4AB0046D5C}" destId="{5C05D982-BE23-4A37-AC10-ED5A63AC89A8}" srcOrd="0" destOrd="0" presId="urn:microsoft.com/office/officeart/2018/2/layout/IconCircleList"/>
    <dgm:cxn modelId="{A4285B5A-7108-E948-A8A7-0970CE5A07BE}" type="presParOf" srcId="{DE50704D-53DE-45E8-B033-EA4AB0046D5C}" destId="{420F844E-D7C9-4D7A-B775-F6C38C1272B2}" srcOrd="1" destOrd="0" presId="urn:microsoft.com/office/officeart/2018/2/layout/IconCircleList"/>
    <dgm:cxn modelId="{F3505416-B129-4D40-896E-E91858717D9E}" type="presParOf" srcId="{DE50704D-53DE-45E8-B033-EA4AB0046D5C}" destId="{F20060F2-0FFD-4526-9FB9-056E9F0BA805}" srcOrd="2" destOrd="0" presId="urn:microsoft.com/office/officeart/2018/2/layout/IconCircleList"/>
    <dgm:cxn modelId="{B0122084-C361-D847-837D-88C1543BFDAA}" type="presParOf" srcId="{DE50704D-53DE-45E8-B033-EA4AB0046D5C}" destId="{3EEA1C3D-45CF-412C-A0BC-14E9505A1668}" srcOrd="3" destOrd="0" presId="urn:microsoft.com/office/officeart/2018/2/layout/IconCircleList"/>
    <dgm:cxn modelId="{F82E0CA5-732D-184D-8229-7D4BBA2C4A0C}" type="presParOf" srcId="{F226EB8A-5AE1-415A-A65C-393B4EA56FA0}" destId="{8E7E97F7-F335-44ED-A610-AEACD0A7CDF0}" srcOrd="1" destOrd="0" presId="urn:microsoft.com/office/officeart/2018/2/layout/IconCircleList"/>
    <dgm:cxn modelId="{82A87E75-AB26-6845-A12D-2E55CA0D2955}" type="presParOf" srcId="{F226EB8A-5AE1-415A-A65C-393B4EA56FA0}" destId="{5B6B4B5E-9A41-4753-B276-10E5BA5DC259}" srcOrd="2" destOrd="0" presId="urn:microsoft.com/office/officeart/2018/2/layout/IconCircleList"/>
    <dgm:cxn modelId="{3B2FF310-CCCB-3B46-B222-3F90A611F988}" type="presParOf" srcId="{5B6B4B5E-9A41-4753-B276-10E5BA5DC259}" destId="{CFB9C8BF-7AD0-4C62-AA12-EAAFBDAEB387}" srcOrd="0" destOrd="0" presId="urn:microsoft.com/office/officeart/2018/2/layout/IconCircleList"/>
    <dgm:cxn modelId="{0CAF7AFC-634C-1144-BEF7-20699F59854E}" type="presParOf" srcId="{5B6B4B5E-9A41-4753-B276-10E5BA5DC259}" destId="{701EDCA6-6E3A-4E18-81F2-49996286D293}" srcOrd="1" destOrd="0" presId="urn:microsoft.com/office/officeart/2018/2/layout/IconCircleList"/>
    <dgm:cxn modelId="{782C3D29-60C5-D94D-9A21-6334291C5C3C}" type="presParOf" srcId="{5B6B4B5E-9A41-4753-B276-10E5BA5DC259}" destId="{B0089E96-3ED9-4776-83DD-8AD765E2EFAB}" srcOrd="2" destOrd="0" presId="urn:microsoft.com/office/officeart/2018/2/layout/IconCircleList"/>
    <dgm:cxn modelId="{57D11B8E-266A-C947-8D80-F597A6C6E3C8}" type="presParOf" srcId="{5B6B4B5E-9A41-4753-B276-10E5BA5DC259}" destId="{5A076F81-BD61-4AEA-9418-1D625421E876}" srcOrd="3" destOrd="0" presId="urn:microsoft.com/office/officeart/2018/2/layout/IconCircleList"/>
    <dgm:cxn modelId="{30998524-F246-DA47-904E-C4C696B131DF}" type="presParOf" srcId="{F226EB8A-5AE1-415A-A65C-393B4EA56FA0}" destId="{7EE24EF8-DD88-4812-83E1-1C0E29E8A905}" srcOrd="3" destOrd="0" presId="urn:microsoft.com/office/officeart/2018/2/layout/IconCircleList"/>
    <dgm:cxn modelId="{20FD7F3C-FC40-9E4B-BBCC-802F73BC5899}" type="presParOf" srcId="{F226EB8A-5AE1-415A-A65C-393B4EA56FA0}" destId="{572B1E2E-34BE-4120-8619-D436D6C22786}" srcOrd="4" destOrd="0" presId="urn:microsoft.com/office/officeart/2018/2/layout/IconCircleList"/>
    <dgm:cxn modelId="{B8382F52-B7D2-3E44-A89A-DFE7518B9846}" type="presParOf" srcId="{572B1E2E-34BE-4120-8619-D436D6C22786}" destId="{D08ECF6B-84A0-45C4-9E52-786F4CF79471}" srcOrd="0" destOrd="0" presId="urn:microsoft.com/office/officeart/2018/2/layout/IconCircleList"/>
    <dgm:cxn modelId="{004DF5E8-8679-8D41-8CBA-B7B95AEE9392}" type="presParOf" srcId="{572B1E2E-34BE-4120-8619-D436D6C22786}" destId="{3E433366-83F0-48DE-855C-3C74650C79CB}" srcOrd="1" destOrd="0" presId="urn:microsoft.com/office/officeart/2018/2/layout/IconCircleList"/>
    <dgm:cxn modelId="{C55A07E6-49CD-CF4F-AB60-E425925BE7CE}" type="presParOf" srcId="{572B1E2E-34BE-4120-8619-D436D6C22786}" destId="{51092EF8-5C8C-4D52-912E-EAB55AA84A84}" srcOrd="2" destOrd="0" presId="urn:microsoft.com/office/officeart/2018/2/layout/IconCircleList"/>
    <dgm:cxn modelId="{294E3706-1C7A-4C45-A2BD-7BE037AAD57C}" type="presParOf" srcId="{572B1E2E-34BE-4120-8619-D436D6C22786}" destId="{AC0E8340-7412-44BF-A50A-C1C6ABD48E05}" srcOrd="3" destOrd="0" presId="urn:microsoft.com/office/officeart/2018/2/layout/IconCircleList"/>
    <dgm:cxn modelId="{7555283D-1D0D-6348-B510-5EDFFA79135E}" type="presParOf" srcId="{F226EB8A-5AE1-415A-A65C-393B4EA56FA0}" destId="{85C70BD6-4577-4CAF-898F-4F586553958E}" srcOrd="5" destOrd="0" presId="urn:microsoft.com/office/officeart/2018/2/layout/IconCircleList"/>
    <dgm:cxn modelId="{320EF378-A46D-BD49-B527-CAD5CCDE7D6F}" type="presParOf" srcId="{F226EB8A-5AE1-415A-A65C-393B4EA56FA0}" destId="{B0359F6D-1748-48CD-B453-018124BF305A}" srcOrd="6" destOrd="0" presId="urn:microsoft.com/office/officeart/2018/2/layout/IconCircleList"/>
    <dgm:cxn modelId="{832D8287-0CB6-9E4A-8377-B8EC139CC1BD}" type="presParOf" srcId="{B0359F6D-1748-48CD-B453-018124BF305A}" destId="{CD397936-6501-4CBC-8BC3-C819A52A4706}" srcOrd="0" destOrd="0" presId="urn:microsoft.com/office/officeart/2018/2/layout/IconCircleList"/>
    <dgm:cxn modelId="{E3D10DCC-3C2A-E94C-BDB2-71CFCAA29D20}" type="presParOf" srcId="{B0359F6D-1748-48CD-B453-018124BF305A}" destId="{44389257-03FD-4456-AA15-E09AC1EF0916}" srcOrd="1" destOrd="0" presId="urn:microsoft.com/office/officeart/2018/2/layout/IconCircleList"/>
    <dgm:cxn modelId="{3163579F-2752-3B4B-885D-60DDCF761CA4}" type="presParOf" srcId="{B0359F6D-1748-48CD-B453-018124BF305A}" destId="{F74B6BD5-88A8-483F-AB82-DA8C5ECDF307}" srcOrd="2" destOrd="0" presId="urn:microsoft.com/office/officeart/2018/2/layout/IconCircleList"/>
    <dgm:cxn modelId="{6EBCADF3-197F-744D-9421-2CAFCBE430B5}" type="presParOf" srcId="{B0359F6D-1748-48CD-B453-018124BF305A}" destId="{1EF81923-FAD5-407A-BAA6-BD942007676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801B4-671D-4B46-B709-48A018BCFB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4E292EF-9335-4FD4-856C-59442E7C42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 Love Open Source</a:t>
          </a:r>
          <a:endParaRPr lang="en-US"/>
        </a:p>
      </dgm:t>
    </dgm:pt>
    <dgm:pt modelId="{01EE6708-423F-430F-817B-464F99243906}" type="parTrans" cxnId="{E3FCB4FE-F3EE-4977-B78F-D3B59D72110D}">
      <dgm:prSet/>
      <dgm:spPr/>
      <dgm:t>
        <a:bodyPr/>
        <a:lstStyle/>
        <a:p>
          <a:endParaRPr lang="en-US"/>
        </a:p>
      </dgm:t>
    </dgm:pt>
    <dgm:pt modelId="{12124B98-FD66-4D5A-9175-94976C585115}" type="sibTrans" cxnId="{E3FCB4FE-F3EE-4977-B78F-D3B59D72110D}">
      <dgm:prSet/>
      <dgm:spPr/>
      <dgm:t>
        <a:bodyPr/>
        <a:lstStyle/>
        <a:p>
          <a:endParaRPr lang="en-US"/>
        </a:p>
      </dgm:t>
    </dgm:pt>
    <dgm:pt modelId="{AC632B0A-B18F-4481-A7D4-740E1CE0C0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 want to make a living doing what you love </a:t>
          </a:r>
          <a:endParaRPr lang="en-US"/>
        </a:p>
      </dgm:t>
    </dgm:pt>
    <dgm:pt modelId="{A087DCCD-1A0D-44EB-8AE5-8F8A4FC0E7EF}" type="parTrans" cxnId="{8F686871-0ED7-4D58-B50E-DB8BB1A4B436}">
      <dgm:prSet/>
      <dgm:spPr/>
      <dgm:t>
        <a:bodyPr/>
        <a:lstStyle/>
        <a:p>
          <a:endParaRPr lang="en-US"/>
        </a:p>
      </dgm:t>
    </dgm:pt>
    <dgm:pt modelId="{640F568D-09BE-4754-8529-CDEFCFC17014}" type="sibTrans" cxnId="{8F686871-0ED7-4D58-B50E-DB8BB1A4B436}">
      <dgm:prSet/>
      <dgm:spPr/>
      <dgm:t>
        <a:bodyPr/>
        <a:lstStyle/>
        <a:p>
          <a:endParaRPr lang="en-US"/>
        </a:p>
      </dgm:t>
    </dgm:pt>
    <dgm:pt modelId="{0F2405BA-5C5C-464E-9821-1345D3B18703}" type="pres">
      <dgm:prSet presAssocID="{768801B4-671D-4B46-B709-48A018BCFB80}" presName="root" presStyleCnt="0">
        <dgm:presLayoutVars>
          <dgm:dir/>
          <dgm:resizeHandles val="exact"/>
        </dgm:presLayoutVars>
      </dgm:prSet>
      <dgm:spPr/>
    </dgm:pt>
    <dgm:pt modelId="{34CB8DA4-DE1F-4B87-A92E-A5D36ED7705A}" type="pres">
      <dgm:prSet presAssocID="{F4E292EF-9335-4FD4-856C-59442E7C429B}" presName="compNode" presStyleCnt="0"/>
      <dgm:spPr/>
    </dgm:pt>
    <dgm:pt modelId="{FFCFCC16-A6FD-469A-B1DE-BBB0AB68C6B3}" type="pres">
      <dgm:prSet presAssocID="{F4E292EF-9335-4FD4-856C-59442E7C42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Source"/>
        </a:ext>
      </dgm:extLst>
    </dgm:pt>
    <dgm:pt modelId="{1314B5FD-61A6-4D8B-9152-A9180E00FA48}" type="pres">
      <dgm:prSet presAssocID="{F4E292EF-9335-4FD4-856C-59442E7C429B}" presName="spaceRect" presStyleCnt="0"/>
      <dgm:spPr/>
    </dgm:pt>
    <dgm:pt modelId="{37A99121-AA37-48D8-9913-871AF9BD55E3}" type="pres">
      <dgm:prSet presAssocID="{F4E292EF-9335-4FD4-856C-59442E7C429B}" presName="textRect" presStyleLbl="revTx" presStyleIdx="0" presStyleCnt="2">
        <dgm:presLayoutVars>
          <dgm:chMax val="1"/>
          <dgm:chPref val="1"/>
        </dgm:presLayoutVars>
      </dgm:prSet>
      <dgm:spPr/>
    </dgm:pt>
    <dgm:pt modelId="{B922F8AE-7E40-45A1-8CEE-4E84FAC65275}" type="pres">
      <dgm:prSet presAssocID="{12124B98-FD66-4D5A-9175-94976C585115}" presName="sibTrans" presStyleCnt="0"/>
      <dgm:spPr/>
    </dgm:pt>
    <dgm:pt modelId="{4C05BE29-70B9-477D-90AD-F26F47CA5849}" type="pres">
      <dgm:prSet presAssocID="{AC632B0A-B18F-4481-A7D4-740E1CE0C0DE}" presName="compNode" presStyleCnt="0"/>
      <dgm:spPr/>
    </dgm:pt>
    <dgm:pt modelId="{2B14B828-B455-4DEA-8C92-53AF1FA685CE}" type="pres">
      <dgm:prSet presAssocID="{AC632B0A-B18F-4481-A7D4-740E1CE0C0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2C86C57-D481-426B-9BAA-2FCA9DC4ED01}" type="pres">
      <dgm:prSet presAssocID="{AC632B0A-B18F-4481-A7D4-740E1CE0C0DE}" presName="spaceRect" presStyleCnt="0"/>
      <dgm:spPr/>
    </dgm:pt>
    <dgm:pt modelId="{1BD1AC6B-3ADE-4569-9391-6D520C23D61D}" type="pres">
      <dgm:prSet presAssocID="{AC632B0A-B18F-4481-A7D4-740E1CE0C0D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5E57002-88A6-924E-8F53-70AB933587B8}" type="presOf" srcId="{AC632B0A-B18F-4481-A7D4-740E1CE0C0DE}" destId="{1BD1AC6B-3ADE-4569-9391-6D520C23D61D}" srcOrd="0" destOrd="0" presId="urn:microsoft.com/office/officeart/2018/2/layout/IconLabelList"/>
    <dgm:cxn modelId="{8F686871-0ED7-4D58-B50E-DB8BB1A4B436}" srcId="{768801B4-671D-4B46-B709-48A018BCFB80}" destId="{AC632B0A-B18F-4481-A7D4-740E1CE0C0DE}" srcOrd="1" destOrd="0" parTransId="{A087DCCD-1A0D-44EB-8AE5-8F8A4FC0E7EF}" sibTransId="{640F568D-09BE-4754-8529-CDEFCFC17014}"/>
    <dgm:cxn modelId="{53C8CC7B-E506-6F4B-A0FC-D2C186BB57D7}" type="presOf" srcId="{F4E292EF-9335-4FD4-856C-59442E7C429B}" destId="{37A99121-AA37-48D8-9913-871AF9BD55E3}" srcOrd="0" destOrd="0" presId="urn:microsoft.com/office/officeart/2018/2/layout/IconLabelList"/>
    <dgm:cxn modelId="{0D79C498-4FFA-A243-884C-CA2720B9EC50}" type="presOf" srcId="{768801B4-671D-4B46-B709-48A018BCFB80}" destId="{0F2405BA-5C5C-464E-9821-1345D3B18703}" srcOrd="0" destOrd="0" presId="urn:microsoft.com/office/officeart/2018/2/layout/IconLabelList"/>
    <dgm:cxn modelId="{E3FCB4FE-F3EE-4977-B78F-D3B59D72110D}" srcId="{768801B4-671D-4B46-B709-48A018BCFB80}" destId="{F4E292EF-9335-4FD4-856C-59442E7C429B}" srcOrd="0" destOrd="0" parTransId="{01EE6708-423F-430F-817B-464F99243906}" sibTransId="{12124B98-FD66-4D5A-9175-94976C585115}"/>
    <dgm:cxn modelId="{F2B3376B-E477-0548-BC17-E637AC2EECD4}" type="presParOf" srcId="{0F2405BA-5C5C-464E-9821-1345D3B18703}" destId="{34CB8DA4-DE1F-4B87-A92E-A5D36ED7705A}" srcOrd="0" destOrd="0" presId="urn:microsoft.com/office/officeart/2018/2/layout/IconLabelList"/>
    <dgm:cxn modelId="{4AF97D41-5F06-8A4F-A422-42D08137F9B4}" type="presParOf" srcId="{34CB8DA4-DE1F-4B87-A92E-A5D36ED7705A}" destId="{FFCFCC16-A6FD-469A-B1DE-BBB0AB68C6B3}" srcOrd="0" destOrd="0" presId="urn:microsoft.com/office/officeart/2018/2/layout/IconLabelList"/>
    <dgm:cxn modelId="{C1878451-D90D-444E-B150-0D4A56103B4D}" type="presParOf" srcId="{34CB8DA4-DE1F-4B87-A92E-A5D36ED7705A}" destId="{1314B5FD-61A6-4D8B-9152-A9180E00FA48}" srcOrd="1" destOrd="0" presId="urn:microsoft.com/office/officeart/2018/2/layout/IconLabelList"/>
    <dgm:cxn modelId="{B086DA83-2D6B-EB42-A022-E1A37832A258}" type="presParOf" srcId="{34CB8DA4-DE1F-4B87-A92E-A5D36ED7705A}" destId="{37A99121-AA37-48D8-9913-871AF9BD55E3}" srcOrd="2" destOrd="0" presId="urn:microsoft.com/office/officeart/2018/2/layout/IconLabelList"/>
    <dgm:cxn modelId="{C18CEA16-99F7-8C4B-87CD-8F35490964EE}" type="presParOf" srcId="{0F2405BA-5C5C-464E-9821-1345D3B18703}" destId="{B922F8AE-7E40-45A1-8CEE-4E84FAC65275}" srcOrd="1" destOrd="0" presId="urn:microsoft.com/office/officeart/2018/2/layout/IconLabelList"/>
    <dgm:cxn modelId="{A6E9B0F3-8E75-2E4B-8E94-879DF0001A64}" type="presParOf" srcId="{0F2405BA-5C5C-464E-9821-1345D3B18703}" destId="{4C05BE29-70B9-477D-90AD-F26F47CA5849}" srcOrd="2" destOrd="0" presId="urn:microsoft.com/office/officeart/2018/2/layout/IconLabelList"/>
    <dgm:cxn modelId="{9F524D1D-9A17-9E49-A54F-1982539CD533}" type="presParOf" srcId="{4C05BE29-70B9-477D-90AD-F26F47CA5849}" destId="{2B14B828-B455-4DEA-8C92-53AF1FA685CE}" srcOrd="0" destOrd="0" presId="urn:microsoft.com/office/officeart/2018/2/layout/IconLabelList"/>
    <dgm:cxn modelId="{BBF44044-E9FE-4248-93AB-048A7835815A}" type="presParOf" srcId="{4C05BE29-70B9-477D-90AD-F26F47CA5849}" destId="{72C86C57-D481-426B-9BAA-2FCA9DC4ED01}" srcOrd="1" destOrd="0" presId="urn:microsoft.com/office/officeart/2018/2/layout/IconLabelList"/>
    <dgm:cxn modelId="{331004DA-2BBE-F841-AD12-2C56599ABE4F}" type="presParOf" srcId="{4C05BE29-70B9-477D-90AD-F26F47CA5849}" destId="{1BD1AC6B-3ADE-4569-9391-6D520C23D61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9FAE37-5AC0-4BE5-9D2A-1E271088DC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438975-3C27-4E6E-BFB8-FA1200C64C28}">
      <dgm:prSet/>
      <dgm:spPr/>
      <dgm:t>
        <a:bodyPr/>
        <a:lstStyle/>
        <a:p>
          <a:pPr rtl="0"/>
          <a:r>
            <a:rPr lang="en-US" b="1"/>
            <a:t>It helps a lot but it is not a requirement</a:t>
          </a:r>
          <a:endParaRPr lang="en-US"/>
        </a:p>
      </dgm:t>
    </dgm:pt>
    <dgm:pt modelId="{692AA601-B6D9-4C5A-8C08-164F17D41E02}" type="parTrans" cxnId="{E0A51C2A-A642-47A8-B9BF-D004758502D9}">
      <dgm:prSet/>
      <dgm:spPr/>
      <dgm:t>
        <a:bodyPr/>
        <a:lstStyle/>
        <a:p>
          <a:endParaRPr lang="en-US"/>
        </a:p>
      </dgm:t>
    </dgm:pt>
    <dgm:pt modelId="{03BA2FEC-0117-4F2C-B9D8-8FCD987F46E1}" type="sibTrans" cxnId="{E0A51C2A-A642-47A8-B9BF-D004758502D9}">
      <dgm:prSet/>
      <dgm:spPr/>
      <dgm:t>
        <a:bodyPr/>
        <a:lstStyle/>
        <a:p>
          <a:endParaRPr lang="en-US"/>
        </a:p>
      </dgm:t>
    </dgm:pt>
    <dgm:pt modelId="{EAA11E45-45C9-4421-9DEF-AB07DE1FDED7}">
      <dgm:prSet/>
      <dgm:spPr/>
      <dgm:t>
        <a:bodyPr/>
        <a:lstStyle/>
        <a:p>
          <a:pPr rtl="0"/>
          <a:r>
            <a:rPr lang="en-US" b="1"/>
            <a:t>RedisLabs great example of company which was NOT started by Redis founder </a:t>
          </a:r>
          <a:endParaRPr lang="en-US"/>
        </a:p>
      </dgm:t>
    </dgm:pt>
    <dgm:pt modelId="{9AD79106-EA76-4831-8C35-A56DE2D66C30}" type="parTrans" cxnId="{5D82700D-64FB-401C-997F-3CD8AA0EC573}">
      <dgm:prSet/>
      <dgm:spPr/>
      <dgm:t>
        <a:bodyPr/>
        <a:lstStyle/>
        <a:p>
          <a:endParaRPr lang="en-US"/>
        </a:p>
      </dgm:t>
    </dgm:pt>
    <dgm:pt modelId="{142F610D-BC49-4779-B062-4931AE9204BD}" type="sibTrans" cxnId="{5D82700D-64FB-401C-997F-3CD8AA0EC573}">
      <dgm:prSet/>
      <dgm:spPr/>
      <dgm:t>
        <a:bodyPr/>
        <a:lstStyle/>
        <a:p>
          <a:endParaRPr lang="en-US"/>
        </a:p>
      </dgm:t>
    </dgm:pt>
    <dgm:pt modelId="{32FD39FA-DAE2-EA40-94C7-154A3BF0D972}" type="pres">
      <dgm:prSet presAssocID="{589FAE37-5AC0-4BE5-9D2A-1E271088DCCF}" presName="linear" presStyleCnt="0">
        <dgm:presLayoutVars>
          <dgm:animLvl val="lvl"/>
          <dgm:resizeHandles val="exact"/>
        </dgm:presLayoutVars>
      </dgm:prSet>
      <dgm:spPr/>
    </dgm:pt>
    <dgm:pt modelId="{894920CB-4AAD-9E44-B51E-68311DC32C2B}" type="pres">
      <dgm:prSet presAssocID="{CC438975-3C27-4E6E-BFB8-FA1200C64C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57C4B0-97F3-A943-92E9-336CF89F03A6}" type="pres">
      <dgm:prSet presAssocID="{03BA2FEC-0117-4F2C-B9D8-8FCD987F46E1}" presName="spacer" presStyleCnt="0"/>
      <dgm:spPr/>
    </dgm:pt>
    <dgm:pt modelId="{2C3D8C77-B68D-5D48-9DE8-E99D5ECB37F2}" type="pres">
      <dgm:prSet presAssocID="{EAA11E45-45C9-4421-9DEF-AB07DE1FDED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82700D-64FB-401C-997F-3CD8AA0EC573}" srcId="{589FAE37-5AC0-4BE5-9D2A-1E271088DCCF}" destId="{EAA11E45-45C9-4421-9DEF-AB07DE1FDED7}" srcOrd="1" destOrd="0" parTransId="{9AD79106-EA76-4831-8C35-A56DE2D66C30}" sibTransId="{142F610D-BC49-4779-B062-4931AE9204BD}"/>
    <dgm:cxn modelId="{A72B1C1C-A732-DC40-9627-23D64437284C}" type="presOf" srcId="{CC438975-3C27-4E6E-BFB8-FA1200C64C28}" destId="{894920CB-4AAD-9E44-B51E-68311DC32C2B}" srcOrd="0" destOrd="0" presId="urn:microsoft.com/office/officeart/2005/8/layout/vList2"/>
    <dgm:cxn modelId="{E0A51C2A-A642-47A8-B9BF-D004758502D9}" srcId="{589FAE37-5AC0-4BE5-9D2A-1E271088DCCF}" destId="{CC438975-3C27-4E6E-BFB8-FA1200C64C28}" srcOrd="0" destOrd="0" parTransId="{692AA601-B6D9-4C5A-8C08-164F17D41E02}" sibTransId="{03BA2FEC-0117-4F2C-B9D8-8FCD987F46E1}"/>
    <dgm:cxn modelId="{A358B7B4-5938-CB45-ABD5-1A4BD1143AFD}" type="presOf" srcId="{589FAE37-5AC0-4BE5-9D2A-1E271088DCCF}" destId="{32FD39FA-DAE2-EA40-94C7-154A3BF0D972}" srcOrd="0" destOrd="0" presId="urn:microsoft.com/office/officeart/2005/8/layout/vList2"/>
    <dgm:cxn modelId="{9BF3F4B7-8645-C542-B917-B1F9CDCEEEC9}" type="presOf" srcId="{EAA11E45-45C9-4421-9DEF-AB07DE1FDED7}" destId="{2C3D8C77-B68D-5D48-9DE8-E99D5ECB37F2}" srcOrd="0" destOrd="0" presId="urn:microsoft.com/office/officeart/2005/8/layout/vList2"/>
    <dgm:cxn modelId="{F22D58BD-3D0F-934D-8676-9D572B59D152}" type="presParOf" srcId="{32FD39FA-DAE2-EA40-94C7-154A3BF0D972}" destId="{894920CB-4AAD-9E44-B51E-68311DC32C2B}" srcOrd="0" destOrd="0" presId="urn:microsoft.com/office/officeart/2005/8/layout/vList2"/>
    <dgm:cxn modelId="{307FFACF-BE2F-A440-A547-517ACC66CD68}" type="presParOf" srcId="{32FD39FA-DAE2-EA40-94C7-154A3BF0D972}" destId="{A257C4B0-97F3-A943-92E9-336CF89F03A6}" srcOrd="1" destOrd="0" presId="urn:microsoft.com/office/officeart/2005/8/layout/vList2"/>
    <dgm:cxn modelId="{D3096F77-0AFC-B14B-A662-8A7F3D666794}" type="presParOf" srcId="{32FD39FA-DAE2-EA40-94C7-154A3BF0D972}" destId="{2C3D8C77-B68D-5D48-9DE8-E99D5ECB37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365196E-564E-48E3-825B-E07AB88987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5933905-205F-492A-BA70-CE2B9416B4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Services Company </a:t>
          </a:r>
          <a:endParaRPr lang="en-US"/>
        </a:p>
      </dgm:t>
    </dgm:pt>
    <dgm:pt modelId="{55D938D0-9365-41D4-AEDC-6E5555C624C4}" type="parTrans" cxnId="{038EEFDC-3503-447C-868A-71F7DCA3DB4A}">
      <dgm:prSet/>
      <dgm:spPr/>
      <dgm:t>
        <a:bodyPr/>
        <a:lstStyle/>
        <a:p>
          <a:endParaRPr lang="en-US"/>
        </a:p>
      </dgm:t>
    </dgm:pt>
    <dgm:pt modelId="{5619A32D-C878-4B69-A604-2B18B2D58BF2}" type="sibTrans" cxnId="{038EEFDC-3503-447C-868A-71F7DCA3DB4A}">
      <dgm:prSet/>
      <dgm:spPr/>
      <dgm:t>
        <a:bodyPr/>
        <a:lstStyle/>
        <a:p>
          <a:endParaRPr lang="en-US"/>
        </a:p>
      </dgm:t>
    </dgm:pt>
    <dgm:pt modelId="{072E07B0-0FBF-439A-BA5E-DC06856A7A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Product Company </a:t>
          </a:r>
          <a:endParaRPr lang="en-US"/>
        </a:p>
      </dgm:t>
    </dgm:pt>
    <dgm:pt modelId="{09F89E09-1C90-4B1F-A397-87F74B4D31C5}" type="parTrans" cxnId="{079C62BA-C68B-4BAC-945F-C607780377E6}">
      <dgm:prSet/>
      <dgm:spPr/>
      <dgm:t>
        <a:bodyPr/>
        <a:lstStyle/>
        <a:p>
          <a:endParaRPr lang="en-US"/>
        </a:p>
      </dgm:t>
    </dgm:pt>
    <dgm:pt modelId="{C4772E75-241C-4108-BC9B-291D0175D0AE}" type="sibTrans" cxnId="{079C62BA-C68B-4BAC-945F-C607780377E6}">
      <dgm:prSet/>
      <dgm:spPr/>
      <dgm:t>
        <a:bodyPr/>
        <a:lstStyle/>
        <a:p>
          <a:endParaRPr lang="en-US"/>
        </a:p>
      </dgm:t>
    </dgm:pt>
    <dgm:pt modelId="{4EE4860D-5BB2-4BDB-9381-482226E349D8}" type="pres">
      <dgm:prSet presAssocID="{0365196E-564E-48E3-825B-E07AB88987C2}" presName="root" presStyleCnt="0">
        <dgm:presLayoutVars>
          <dgm:dir/>
          <dgm:resizeHandles val="exact"/>
        </dgm:presLayoutVars>
      </dgm:prSet>
      <dgm:spPr/>
    </dgm:pt>
    <dgm:pt modelId="{875F46E7-2163-4C5B-A761-1C1751099000}" type="pres">
      <dgm:prSet presAssocID="{45933905-205F-492A-BA70-CE2B9416B484}" presName="compNode" presStyleCnt="0"/>
      <dgm:spPr/>
    </dgm:pt>
    <dgm:pt modelId="{D7EF5303-9422-48E3-BA25-419E3386D0CD}" type="pres">
      <dgm:prSet presAssocID="{45933905-205F-492A-BA70-CE2B9416B484}" presName="iconBgRect" presStyleLbl="bgShp" presStyleIdx="0" presStyleCnt="2"/>
      <dgm:spPr/>
    </dgm:pt>
    <dgm:pt modelId="{C8B11DA9-64CB-4A2E-B06C-41CEDEC5A2F4}" type="pres">
      <dgm:prSet presAssocID="{45933905-205F-492A-BA70-CE2B9416B48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D9F9A4D-7CED-49AC-904A-EDE906ED76B9}" type="pres">
      <dgm:prSet presAssocID="{45933905-205F-492A-BA70-CE2B9416B484}" presName="spaceRect" presStyleCnt="0"/>
      <dgm:spPr/>
    </dgm:pt>
    <dgm:pt modelId="{9DAEED00-AB20-4F45-9455-30380831E619}" type="pres">
      <dgm:prSet presAssocID="{45933905-205F-492A-BA70-CE2B9416B484}" presName="textRect" presStyleLbl="revTx" presStyleIdx="0" presStyleCnt="2">
        <dgm:presLayoutVars>
          <dgm:chMax val="1"/>
          <dgm:chPref val="1"/>
        </dgm:presLayoutVars>
      </dgm:prSet>
      <dgm:spPr/>
    </dgm:pt>
    <dgm:pt modelId="{B7754B63-90E0-499F-8366-C53763B2A74B}" type="pres">
      <dgm:prSet presAssocID="{5619A32D-C878-4B69-A604-2B18B2D58BF2}" presName="sibTrans" presStyleCnt="0"/>
      <dgm:spPr/>
    </dgm:pt>
    <dgm:pt modelId="{9BFF2CDF-A51D-4449-80C3-25760AC89EB3}" type="pres">
      <dgm:prSet presAssocID="{072E07B0-0FBF-439A-BA5E-DC06856A7A0A}" presName="compNode" presStyleCnt="0"/>
      <dgm:spPr/>
    </dgm:pt>
    <dgm:pt modelId="{01A6293B-5C69-4BC1-BE23-E0EFA2EBF72D}" type="pres">
      <dgm:prSet presAssocID="{072E07B0-0FBF-439A-BA5E-DC06856A7A0A}" presName="iconBgRect" presStyleLbl="bgShp" presStyleIdx="1" presStyleCnt="2"/>
      <dgm:spPr/>
    </dgm:pt>
    <dgm:pt modelId="{236CAD5A-55D5-47DA-908F-A45BAA92A271}" type="pres">
      <dgm:prSet presAssocID="{072E07B0-0FBF-439A-BA5E-DC06856A7A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C79BE03-42A2-492A-A67E-8DF12CF0B46C}" type="pres">
      <dgm:prSet presAssocID="{072E07B0-0FBF-439A-BA5E-DC06856A7A0A}" presName="spaceRect" presStyleCnt="0"/>
      <dgm:spPr/>
    </dgm:pt>
    <dgm:pt modelId="{8317625D-88CB-4854-AEC5-25F3FF0D83B3}" type="pres">
      <dgm:prSet presAssocID="{072E07B0-0FBF-439A-BA5E-DC06856A7A0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3237369-5D4F-2E4C-B139-5148D616DDC8}" type="presOf" srcId="{45933905-205F-492A-BA70-CE2B9416B484}" destId="{9DAEED00-AB20-4F45-9455-30380831E619}" srcOrd="0" destOrd="0" presId="urn:microsoft.com/office/officeart/2018/5/layout/IconCircleLabelList"/>
    <dgm:cxn modelId="{079C62BA-C68B-4BAC-945F-C607780377E6}" srcId="{0365196E-564E-48E3-825B-E07AB88987C2}" destId="{072E07B0-0FBF-439A-BA5E-DC06856A7A0A}" srcOrd="1" destOrd="0" parTransId="{09F89E09-1C90-4B1F-A397-87F74B4D31C5}" sibTransId="{C4772E75-241C-4108-BC9B-291D0175D0AE}"/>
    <dgm:cxn modelId="{038EEFDC-3503-447C-868A-71F7DCA3DB4A}" srcId="{0365196E-564E-48E3-825B-E07AB88987C2}" destId="{45933905-205F-492A-BA70-CE2B9416B484}" srcOrd="0" destOrd="0" parTransId="{55D938D0-9365-41D4-AEDC-6E5555C624C4}" sibTransId="{5619A32D-C878-4B69-A604-2B18B2D58BF2}"/>
    <dgm:cxn modelId="{FD654BE9-B72F-5244-B81A-63CE10383961}" type="presOf" srcId="{0365196E-564E-48E3-825B-E07AB88987C2}" destId="{4EE4860D-5BB2-4BDB-9381-482226E349D8}" srcOrd="0" destOrd="0" presId="urn:microsoft.com/office/officeart/2018/5/layout/IconCircleLabelList"/>
    <dgm:cxn modelId="{11F597EC-F35E-2F49-BF2E-77EB1F06DE13}" type="presOf" srcId="{072E07B0-0FBF-439A-BA5E-DC06856A7A0A}" destId="{8317625D-88CB-4854-AEC5-25F3FF0D83B3}" srcOrd="0" destOrd="0" presId="urn:microsoft.com/office/officeart/2018/5/layout/IconCircleLabelList"/>
    <dgm:cxn modelId="{1D9D11F6-8117-314D-B673-DCF99688BEB0}" type="presParOf" srcId="{4EE4860D-5BB2-4BDB-9381-482226E349D8}" destId="{875F46E7-2163-4C5B-A761-1C1751099000}" srcOrd="0" destOrd="0" presId="urn:microsoft.com/office/officeart/2018/5/layout/IconCircleLabelList"/>
    <dgm:cxn modelId="{C2CC336D-AA86-7742-9945-F687E4F47844}" type="presParOf" srcId="{875F46E7-2163-4C5B-A761-1C1751099000}" destId="{D7EF5303-9422-48E3-BA25-419E3386D0CD}" srcOrd="0" destOrd="0" presId="urn:microsoft.com/office/officeart/2018/5/layout/IconCircleLabelList"/>
    <dgm:cxn modelId="{D0E4CA4E-32F7-E041-844C-9C87D977580B}" type="presParOf" srcId="{875F46E7-2163-4C5B-A761-1C1751099000}" destId="{C8B11DA9-64CB-4A2E-B06C-41CEDEC5A2F4}" srcOrd="1" destOrd="0" presId="urn:microsoft.com/office/officeart/2018/5/layout/IconCircleLabelList"/>
    <dgm:cxn modelId="{1579BAC0-67ED-CE4B-AA24-DD107CBF90C6}" type="presParOf" srcId="{875F46E7-2163-4C5B-A761-1C1751099000}" destId="{BD9F9A4D-7CED-49AC-904A-EDE906ED76B9}" srcOrd="2" destOrd="0" presId="urn:microsoft.com/office/officeart/2018/5/layout/IconCircleLabelList"/>
    <dgm:cxn modelId="{24C8E4EE-FDA6-EC44-91A6-048DE061F576}" type="presParOf" srcId="{875F46E7-2163-4C5B-A761-1C1751099000}" destId="{9DAEED00-AB20-4F45-9455-30380831E619}" srcOrd="3" destOrd="0" presId="urn:microsoft.com/office/officeart/2018/5/layout/IconCircleLabelList"/>
    <dgm:cxn modelId="{ECDC9C7E-A9CA-4045-BD75-BF58A87F4BB3}" type="presParOf" srcId="{4EE4860D-5BB2-4BDB-9381-482226E349D8}" destId="{B7754B63-90E0-499F-8366-C53763B2A74B}" srcOrd="1" destOrd="0" presId="urn:microsoft.com/office/officeart/2018/5/layout/IconCircleLabelList"/>
    <dgm:cxn modelId="{864FACF2-4B9F-414B-A3A6-4051B9CB75DF}" type="presParOf" srcId="{4EE4860D-5BB2-4BDB-9381-482226E349D8}" destId="{9BFF2CDF-A51D-4449-80C3-25760AC89EB3}" srcOrd="2" destOrd="0" presId="urn:microsoft.com/office/officeart/2018/5/layout/IconCircleLabelList"/>
    <dgm:cxn modelId="{F422CE5E-7B3A-C947-8B9F-670A8178525E}" type="presParOf" srcId="{9BFF2CDF-A51D-4449-80C3-25760AC89EB3}" destId="{01A6293B-5C69-4BC1-BE23-E0EFA2EBF72D}" srcOrd="0" destOrd="0" presId="urn:microsoft.com/office/officeart/2018/5/layout/IconCircleLabelList"/>
    <dgm:cxn modelId="{05D55A1A-8686-DF4A-B0F9-6731378BE15D}" type="presParOf" srcId="{9BFF2CDF-A51D-4449-80C3-25760AC89EB3}" destId="{236CAD5A-55D5-47DA-908F-A45BAA92A271}" srcOrd="1" destOrd="0" presId="urn:microsoft.com/office/officeart/2018/5/layout/IconCircleLabelList"/>
    <dgm:cxn modelId="{6CBD52D4-F59C-9E42-87A1-5215E4C6A1F9}" type="presParOf" srcId="{9BFF2CDF-A51D-4449-80C3-25760AC89EB3}" destId="{2C79BE03-42A2-492A-A67E-8DF12CF0B46C}" srcOrd="2" destOrd="0" presId="urn:microsoft.com/office/officeart/2018/5/layout/IconCircleLabelList"/>
    <dgm:cxn modelId="{4D6315D8-FED7-3B4C-A1E7-EBC9FBBB0E01}" type="presParOf" srcId="{9BFF2CDF-A51D-4449-80C3-25760AC89EB3}" destId="{8317625D-88CB-4854-AEC5-25F3FF0D83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241F11F-4579-43F2-A6D1-7EDA4989788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0C5D3A-64A9-4088-8ACD-D33F7418981A}">
      <dgm:prSet/>
      <dgm:spPr/>
      <dgm:t>
        <a:bodyPr/>
        <a:lstStyle/>
        <a:p>
          <a:pPr rtl="0"/>
          <a:r>
            <a:rPr lang="en-US" b="1"/>
            <a:t>Can grow out of individual freelancing </a:t>
          </a:r>
          <a:endParaRPr lang="en-US"/>
        </a:p>
      </dgm:t>
    </dgm:pt>
    <dgm:pt modelId="{53BFEDAD-5798-4FF0-9004-A24C5181D180}" type="parTrans" cxnId="{F3648BAF-1841-4453-8189-15D33FAC6545}">
      <dgm:prSet/>
      <dgm:spPr/>
      <dgm:t>
        <a:bodyPr/>
        <a:lstStyle/>
        <a:p>
          <a:endParaRPr lang="en-US"/>
        </a:p>
      </dgm:t>
    </dgm:pt>
    <dgm:pt modelId="{BCD9D4AD-3A37-48CD-B06F-92A21C199E19}" type="sibTrans" cxnId="{F3648BAF-1841-4453-8189-15D33FAC6545}">
      <dgm:prSet/>
      <dgm:spPr/>
      <dgm:t>
        <a:bodyPr/>
        <a:lstStyle/>
        <a:p>
          <a:endParaRPr lang="en-US"/>
        </a:p>
      </dgm:t>
    </dgm:pt>
    <dgm:pt modelId="{486DDDDA-9E1C-4A9F-84C5-0E35F7E3CAD3}">
      <dgm:prSet/>
      <dgm:spPr/>
      <dgm:t>
        <a:bodyPr/>
        <a:lstStyle/>
        <a:p>
          <a:pPr rtl="0"/>
          <a:r>
            <a:rPr lang="en-US" b="1"/>
            <a:t>Can be relatively easy to bootstrap </a:t>
          </a:r>
          <a:endParaRPr lang="en-US"/>
        </a:p>
      </dgm:t>
    </dgm:pt>
    <dgm:pt modelId="{1F5E60F1-5D1C-47CB-86F2-614D0A7DD38C}" type="parTrans" cxnId="{AE6D6B4D-056D-46D3-8ACE-99F9BCB4B66A}">
      <dgm:prSet/>
      <dgm:spPr/>
      <dgm:t>
        <a:bodyPr/>
        <a:lstStyle/>
        <a:p>
          <a:endParaRPr lang="en-US"/>
        </a:p>
      </dgm:t>
    </dgm:pt>
    <dgm:pt modelId="{87385DB7-7CF6-453E-901E-F7BE51779BA8}" type="sibTrans" cxnId="{AE6D6B4D-056D-46D3-8ACE-99F9BCB4B66A}">
      <dgm:prSet/>
      <dgm:spPr/>
      <dgm:t>
        <a:bodyPr/>
        <a:lstStyle/>
        <a:p>
          <a:endParaRPr lang="en-US"/>
        </a:p>
      </dgm:t>
    </dgm:pt>
    <dgm:pt modelId="{980BD549-C9E9-495F-AAAD-EBB71C4F898E}">
      <dgm:prSet/>
      <dgm:spPr/>
      <dgm:t>
        <a:bodyPr/>
        <a:lstStyle/>
        <a:p>
          <a:pPr rtl="0"/>
          <a:r>
            <a:rPr lang="en-US" b="1"/>
            <a:t>Easy to maintain Independence/Complete Control</a:t>
          </a:r>
          <a:endParaRPr lang="en-US"/>
        </a:p>
      </dgm:t>
    </dgm:pt>
    <dgm:pt modelId="{796A76F8-F137-47D3-8355-DB8CE2236530}" type="parTrans" cxnId="{9E0ECAED-90DA-40CE-86D7-41DA17C87061}">
      <dgm:prSet/>
      <dgm:spPr/>
      <dgm:t>
        <a:bodyPr/>
        <a:lstStyle/>
        <a:p>
          <a:endParaRPr lang="en-US"/>
        </a:p>
      </dgm:t>
    </dgm:pt>
    <dgm:pt modelId="{E294A831-A7CB-4E55-B1B3-0E3988C56D38}" type="sibTrans" cxnId="{9E0ECAED-90DA-40CE-86D7-41DA17C87061}">
      <dgm:prSet/>
      <dgm:spPr/>
      <dgm:t>
        <a:bodyPr/>
        <a:lstStyle/>
        <a:p>
          <a:endParaRPr lang="en-US"/>
        </a:p>
      </dgm:t>
    </dgm:pt>
    <dgm:pt modelId="{08C8DDD5-52E8-4F26-A797-DDCE6D206113}">
      <dgm:prSet/>
      <dgm:spPr/>
      <dgm:t>
        <a:bodyPr/>
        <a:lstStyle/>
        <a:p>
          <a:pPr rtl="0"/>
          <a:r>
            <a:rPr lang="en-US" b="1"/>
            <a:t>Low Margin Quite Competitive Business</a:t>
          </a:r>
          <a:endParaRPr lang="en-US"/>
        </a:p>
      </dgm:t>
    </dgm:pt>
    <dgm:pt modelId="{4616CCC1-926A-4167-A350-D4C0EAA03280}" type="parTrans" cxnId="{F0BD1D87-722A-4D04-BAC4-DE4CC5919512}">
      <dgm:prSet/>
      <dgm:spPr/>
      <dgm:t>
        <a:bodyPr/>
        <a:lstStyle/>
        <a:p>
          <a:endParaRPr lang="en-US"/>
        </a:p>
      </dgm:t>
    </dgm:pt>
    <dgm:pt modelId="{60A260D2-CAE9-45D7-BAC5-7094B35FA9B9}" type="sibTrans" cxnId="{F0BD1D87-722A-4D04-BAC4-DE4CC5919512}">
      <dgm:prSet/>
      <dgm:spPr/>
      <dgm:t>
        <a:bodyPr/>
        <a:lstStyle/>
        <a:p>
          <a:endParaRPr lang="en-US"/>
        </a:p>
      </dgm:t>
    </dgm:pt>
    <dgm:pt modelId="{D175DEF9-AB07-42CB-BDFF-5028A04254F2}">
      <dgm:prSet/>
      <dgm:spPr/>
      <dgm:t>
        <a:bodyPr/>
        <a:lstStyle/>
        <a:p>
          <a:pPr rtl="0"/>
          <a:r>
            <a:rPr lang="en-US" b="1"/>
            <a:t>Can be great Lifestyle company but unlikely $1B “exit”</a:t>
          </a:r>
          <a:endParaRPr lang="en-US"/>
        </a:p>
      </dgm:t>
    </dgm:pt>
    <dgm:pt modelId="{39FDF90F-65E2-44A0-BDF1-DAFF5E62D0A0}" type="parTrans" cxnId="{7BF21E3A-45FA-4D7C-AD4E-FB1B93113A9E}">
      <dgm:prSet/>
      <dgm:spPr/>
      <dgm:t>
        <a:bodyPr/>
        <a:lstStyle/>
        <a:p>
          <a:endParaRPr lang="en-US"/>
        </a:p>
      </dgm:t>
    </dgm:pt>
    <dgm:pt modelId="{13A5C144-E220-4A70-B062-626155225621}" type="sibTrans" cxnId="{7BF21E3A-45FA-4D7C-AD4E-FB1B93113A9E}">
      <dgm:prSet/>
      <dgm:spPr/>
      <dgm:t>
        <a:bodyPr/>
        <a:lstStyle/>
        <a:p>
          <a:endParaRPr lang="en-US"/>
        </a:p>
      </dgm:t>
    </dgm:pt>
    <dgm:pt modelId="{407D137E-81C7-1346-B4AA-21F13885F044}" type="pres">
      <dgm:prSet presAssocID="{D241F11F-4579-43F2-A6D1-7EDA49897884}" presName="diagram" presStyleCnt="0">
        <dgm:presLayoutVars>
          <dgm:dir/>
          <dgm:resizeHandles val="exact"/>
        </dgm:presLayoutVars>
      </dgm:prSet>
      <dgm:spPr/>
    </dgm:pt>
    <dgm:pt modelId="{3618ACFF-03BB-154E-9B03-B6C17694ADFB}" type="pres">
      <dgm:prSet presAssocID="{120C5D3A-64A9-4088-8ACD-D33F7418981A}" presName="node" presStyleLbl="node1" presStyleIdx="0" presStyleCnt="5">
        <dgm:presLayoutVars>
          <dgm:bulletEnabled val="1"/>
        </dgm:presLayoutVars>
      </dgm:prSet>
      <dgm:spPr/>
    </dgm:pt>
    <dgm:pt modelId="{FE57B7F9-8AAF-AA46-9F21-2576FD1FF35D}" type="pres">
      <dgm:prSet presAssocID="{BCD9D4AD-3A37-48CD-B06F-92A21C199E19}" presName="sibTrans" presStyleCnt="0"/>
      <dgm:spPr/>
    </dgm:pt>
    <dgm:pt modelId="{F50DD305-B619-7B45-9786-B759AB23E648}" type="pres">
      <dgm:prSet presAssocID="{486DDDDA-9E1C-4A9F-84C5-0E35F7E3CAD3}" presName="node" presStyleLbl="node1" presStyleIdx="1" presStyleCnt="5">
        <dgm:presLayoutVars>
          <dgm:bulletEnabled val="1"/>
        </dgm:presLayoutVars>
      </dgm:prSet>
      <dgm:spPr/>
    </dgm:pt>
    <dgm:pt modelId="{81ECA000-A33F-974E-8FA1-616623003351}" type="pres">
      <dgm:prSet presAssocID="{87385DB7-7CF6-453E-901E-F7BE51779BA8}" presName="sibTrans" presStyleCnt="0"/>
      <dgm:spPr/>
    </dgm:pt>
    <dgm:pt modelId="{01AE5DFC-8991-9042-8417-E929DE79C387}" type="pres">
      <dgm:prSet presAssocID="{980BD549-C9E9-495F-AAAD-EBB71C4F898E}" presName="node" presStyleLbl="node1" presStyleIdx="2" presStyleCnt="5">
        <dgm:presLayoutVars>
          <dgm:bulletEnabled val="1"/>
        </dgm:presLayoutVars>
      </dgm:prSet>
      <dgm:spPr/>
    </dgm:pt>
    <dgm:pt modelId="{48FD65CC-67DC-EA47-BBF8-721FAF53D306}" type="pres">
      <dgm:prSet presAssocID="{E294A831-A7CB-4E55-B1B3-0E3988C56D38}" presName="sibTrans" presStyleCnt="0"/>
      <dgm:spPr/>
    </dgm:pt>
    <dgm:pt modelId="{7487DEE9-A086-8240-85E4-7E29A8767103}" type="pres">
      <dgm:prSet presAssocID="{08C8DDD5-52E8-4F26-A797-DDCE6D206113}" presName="node" presStyleLbl="node1" presStyleIdx="3" presStyleCnt="5">
        <dgm:presLayoutVars>
          <dgm:bulletEnabled val="1"/>
        </dgm:presLayoutVars>
      </dgm:prSet>
      <dgm:spPr/>
    </dgm:pt>
    <dgm:pt modelId="{BBFF8A50-A435-4D49-8235-3CA29ECB9B1B}" type="pres">
      <dgm:prSet presAssocID="{60A260D2-CAE9-45D7-BAC5-7094B35FA9B9}" presName="sibTrans" presStyleCnt="0"/>
      <dgm:spPr/>
    </dgm:pt>
    <dgm:pt modelId="{F23D1D65-68EB-9940-95A5-2D9FA258AAF5}" type="pres">
      <dgm:prSet presAssocID="{D175DEF9-AB07-42CB-BDFF-5028A04254F2}" presName="node" presStyleLbl="node1" presStyleIdx="4" presStyleCnt="5">
        <dgm:presLayoutVars>
          <dgm:bulletEnabled val="1"/>
        </dgm:presLayoutVars>
      </dgm:prSet>
      <dgm:spPr/>
    </dgm:pt>
  </dgm:ptLst>
  <dgm:cxnLst>
    <dgm:cxn modelId="{1F7C9C10-A9A0-614D-92F9-F3CEEDC91578}" type="presOf" srcId="{08C8DDD5-52E8-4F26-A797-DDCE6D206113}" destId="{7487DEE9-A086-8240-85E4-7E29A8767103}" srcOrd="0" destOrd="0" presId="urn:microsoft.com/office/officeart/2005/8/layout/default"/>
    <dgm:cxn modelId="{7BF21E3A-45FA-4D7C-AD4E-FB1B93113A9E}" srcId="{D241F11F-4579-43F2-A6D1-7EDA49897884}" destId="{D175DEF9-AB07-42CB-BDFF-5028A04254F2}" srcOrd="4" destOrd="0" parTransId="{39FDF90F-65E2-44A0-BDF1-DAFF5E62D0A0}" sibTransId="{13A5C144-E220-4A70-B062-626155225621}"/>
    <dgm:cxn modelId="{34CC765B-F224-D340-85D2-4062975EEC7A}" type="presOf" srcId="{980BD549-C9E9-495F-AAAD-EBB71C4F898E}" destId="{01AE5DFC-8991-9042-8417-E929DE79C387}" srcOrd="0" destOrd="0" presId="urn:microsoft.com/office/officeart/2005/8/layout/default"/>
    <dgm:cxn modelId="{AE6D6B4D-056D-46D3-8ACE-99F9BCB4B66A}" srcId="{D241F11F-4579-43F2-A6D1-7EDA49897884}" destId="{486DDDDA-9E1C-4A9F-84C5-0E35F7E3CAD3}" srcOrd="1" destOrd="0" parTransId="{1F5E60F1-5D1C-47CB-86F2-614D0A7DD38C}" sibTransId="{87385DB7-7CF6-453E-901E-F7BE51779BA8}"/>
    <dgm:cxn modelId="{6C04C24E-A45C-8C4E-83C0-806540DFF121}" type="presOf" srcId="{D175DEF9-AB07-42CB-BDFF-5028A04254F2}" destId="{F23D1D65-68EB-9940-95A5-2D9FA258AAF5}" srcOrd="0" destOrd="0" presId="urn:microsoft.com/office/officeart/2005/8/layout/default"/>
    <dgm:cxn modelId="{F0BD1D87-722A-4D04-BAC4-DE4CC5919512}" srcId="{D241F11F-4579-43F2-A6D1-7EDA49897884}" destId="{08C8DDD5-52E8-4F26-A797-DDCE6D206113}" srcOrd="3" destOrd="0" parTransId="{4616CCC1-926A-4167-A350-D4C0EAA03280}" sibTransId="{60A260D2-CAE9-45D7-BAC5-7094B35FA9B9}"/>
    <dgm:cxn modelId="{5A6F2189-1DB4-2844-A670-69E3AB88E52D}" type="presOf" srcId="{120C5D3A-64A9-4088-8ACD-D33F7418981A}" destId="{3618ACFF-03BB-154E-9B03-B6C17694ADFB}" srcOrd="0" destOrd="0" presId="urn:microsoft.com/office/officeart/2005/8/layout/default"/>
    <dgm:cxn modelId="{F3648BAF-1841-4453-8189-15D33FAC6545}" srcId="{D241F11F-4579-43F2-A6D1-7EDA49897884}" destId="{120C5D3A-64A9-4088-8ACD-D33F7418981A}" srcOrd="0" destOrd="0" parTransId="{53BFEDAD-5798-4FF0-9004-A24C5181D180}" sibTransId="{BCD9D4AD-3A37-48CD-B06F-92A21C199E19}"/>
    <dgm:cxn modelId="{CD0931B4-2877-9B45-BAB8-55FC92DD65C3}" type="presOf" srcId="{D241F11F-4579-43F2-A6D1-7EDA49897884}" destId="{407D137E-81C7-1346-B4AA-21F13885F044}" srcOrd="0" destOrd="0" presId="urn:microsoft.com/office/officeart/2005/8/layout/default"/>
    <dgm:cxn modelId="{9E0ECAED-90DA-40CE-86D7-41DA17C87061}" srcId="{D241F11F-4579-43F2-A6D1-7EDA49897884}" destId="{980BD549-C9E9-495F-AAAD-EBB71C4F898E}" srcOrd="2" destOrd="0" parTransId="{796A76F8-F137-47D3-8355-DB8CE2236530}" sibTransId="{E294A831-A7CB-4E55-B1B3-0E3988C56D38}"/>
    <dgm:cxn modelId="{669761F1-B192-5D49-88D8-E91FD3D0869B}" type="presOf" srcId="{486DDDDA-9E1C-4A9F-84C5-0E35F7E3CAD3}" destId="{F50DD305-B619-7B45-9786-B759AB23E648}" srcOrd="0" destOrd="0" presId="urn:microsoft.com/office/officeart/2005/8/layout/default"/>
    <dgm:cxn modelId="{11C3FFCE-555C-E549-A84A-0AE4C0AACB34}" type="presParOf" srcId="{407D137E-81C7-1346-B4AA-21F13885F044}" destId="{3618ACFF-03BB-154E-9B03-B6C17694ADFB}" srcOrd="0" destOrd="0" presId="urn:microsoft.com/office/officeart/2005/8/layout/default"/>
    <dgm:cxn modelId="{BD4CD3A7-6136-2D40-9FAF-A06C863A5AE5}" type="presParOf" srcId="{407D137E-81C7-1346-B4AA-21F13885F044}" destId="{FE57B7F9-8AAF-AA46-9F21-2576FD1FF35D}" srcOrd="1" destOrd="0" presId="urn:microsoft.com/office/officeart/2005/8/layout/default"/>
    <dgm:cxn modelId="{65CEA5E5-81FC-BF41-88FA-540339144283}" type="presParOf" srcId="{407D137E-81C7-1346-B4AA-21F13885F044}" destId="{F50DD305-B619-7B45-9786-B759AB23E648}" srcOrd="2" destOrd="0" presId="urn:microsoft.com/office/officeart/2005/8/layout/default"/>
    <dgm:cxn modelId="{A1356057-47DF-3647-968E-AEBB1ECDF440}" type="presParOf" srcId="{407D137E-81C7-1346-B4AA-21F13885F044}" destId="{81ECA000-A33F-974E-8FA1-616623003351}" srcOrd="3" destOrd="0" presId="urn:microsoft.com/office/officeart/2005/8/layout/default"/>
    <dgm:cxn modelId="{9622A107-F7A3-1147-9BE7-304EC679FCC8}" type="presParOf" srcId="{407D137E-81C7-1346-B4AA-21F13885F044}" destId="{01AE5DFC-8991-9042-8417-E929DE79C387}" srcOrd="4" destOrd="0" presId="urn:microsoft.com/office/officeart/2005/8/layout/default"/>
    <dgm:cxn modelId="{A2334CF0-C9DD-AB4F-A9CA-E71A906D1467}" type="presParOf" srcId="{407D137E-81C7-1346-B4AA-21F13885F044}" destId="{48FD65CC-67DC-EA47-BBF8-721FAF53D306}" srcOrd="5" destOrd="0" presId="urn:microsoft.com/office/officeart/2005/8/layout/default"/>
    <dgm:cxn modelId="{6EBD9D42-B667-1B49-8BD6-45462284606E}" type="presParOf" srcId="{407D137E-81C7-1346-B4AA-21F13885F044}" destId="{7487DEE9-A086-8240-85E4-7E29A8767103}" srcOrd="6" destOrd="0" presId="urn:microsoft.com/office/officeart/2005/8/layout/default"/>
    <dgm:cxn modelId="{A05B1674-D80D-5343-8ED6-315D870B260E}" type="presParOf" srcId="{407D137E-81C7-1346-B4AA-21F13885F044}" destId="{BBFF8A50-A435-4D49-8235-3CA29ECB9B1B}" srcOrd="7" destOrd="0" presId="urn:microsoft.com/office/officeart/2005/8/layout/default"/>
    <dgm:cxn modelId="{00FF6115-5E39-6B4F-8CBE-3C3462CE8CD9}" type="presParOf" srcId="{407D137E-81C7-1346-B4AA-21F13885F044}" destId="{F23D1D65-68EB-9940-95A5-2D9FA258AA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DC6063-D410-49AA-AA9B-A5811552852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8D9F5B-5A6C-4879-BC22-55C60C1F66D3}">
      <dgm:prSet/>
      <dgm:spPr/>
      <dgm:t>
        <a:bodyPr/>
        <a:lstStyle/>
        <a:p>
          <a:pPr rtl="0"/>
          <a:r>
            <a:rPr lang="en-US" b="1"/>
            <a:t>Build Product around  Open Source  Project</a:t>
          </a:r>
          <a:endParaRPr lang="en-US"/>
        </a:p>
      </dgm:t>
    </dgm:pt>
    <dgm:pt modelId="{1B1FB172-8187-4237-9F67-D77AAEF0DA6F}" type="parTrans" cxnId="{26641311-2961-4265-A40A-F864385D5BCE}">
      <dgm:prSet/>
      <dgm:spPr/>
      <dgm:t>
        <a:bodyPr/>
        <a:lstStyle/>
        <a:p>
          <a:endParaRPr lang="en-US"/>
        </a:p>
      </dgm:t>
    </dgm:pt>
    <dgm:pt modelId="{58C7F878-2C90-4380-94AB-AE92E70A4171}" type="sibTrans" cxnId="{26641311-2961-4265-A40A-F864385D5BCE}">
      <dgm:prSet/>
      <dgm:spPr/>
      <dgm:t>
        <a:bodyPr/>
        <a:lstStyle/>
        <a:p>
          <a:endParaRPr lang="en-US"/>
        </a:p>
      </dgm:t>
    </dgm:pt>
    <dgm:pt modelId="{4AC522E7-692F-4931-8578-0CDF19A79547}">
      <dgm:prSet/>
      <dgm:spPr/>
      <dgm:t>
        <a:bodyPr/>
        <a:lstStyle/>
        <a:p>
          <a:pPr rtl="0"/>
          <a:r>
            <a:rPr lang="en-US" b="1"/>
            <a:t>Funding (Often Venture Capital) is typically required</a:t>
          </a:r>
          <a:endParaRPr lang="en-US"/>
        </a:p>
      </dgm:t>
    </dgm:pt>
    <dgm:pt modelId="{AACC5A3F-3042-4FE5-86B2-923316834082}" type="parTrans" cxnId="{7ECAA94F-E237-42A6-B253-B4A6357D58DA}">
      <dgm:prSet/>
      <dgm:spPr/>
      <dgm:t>
        <a:bodyPr/>
        <a:lstStyle/>
        <a:p>
          <a:endParaRPr lang="en-US"/>
        </a:p>
      </dgm:t>
    </dgm:pt>
    <dgm:pt modelId="{895C842A-2164-4DDB-819B-D628BDCD9C2C}" type="sibTrans" cxnId="{7ECAA94F-E237-42A6-B253-B4A6357D58DA}">
      <dgm:prSet/>
      <dgm:spPr/>
      <dgm:t>
        <a:bodyPr/>
        <a:lstStyle/>
        <a:p>
          <a:endParaRPr lang="en-US"/>
        </a:p>
      </dgm:t>
    </dgm:pt>
    <dgm:pt modelId="{BE4C52F0-66BA-43CC-8ACE-1DEA9407669B}">
      <dgm:prSet/>
      <dgm:spPr/>
      <dgm:t>
        <a:bodyPr/>
        <a:lstStyle/>
        <a:p>
          <a:pPr rtl="0"/>
          <a:r>
            <a:rPr lang="en-US" b="1"/>
            <a:t>Products are often only partially Open Source </a:t>
          </a:r>
          <a:endParaRPr lang="en-US"/>
        </a:p>
      </dgm:t>
    </dgm:pt>
    <dgm:pt modelId="{5778E1B3-D327-41DE-8913-42336E89427F}" type="parTrans" cxnId="{E699DA04-23E8-4BBF-80E1-EB95E96D6525}">
      <dgm:prSet/>
      <dgm:spPr/>
      <dgm:t>
        <a:bodyPr/>
        <a:lstStyle/>
        <a:p>
          <a:endParaRPr lang="en-US"/>
        </a:p>
      </dgm:t>
    </dgm:pt>
    <dgm:pt modelId="{6481BE52-4209-4071-8B70-02EB43DEE14B}" type="sibTrans" cxnId="{E699DA04-23E8-4BBF-80E1-EB95E96D6525}">
      <dgm:prSet/>
      <dgm:spPr/>
      <dgm:t>
        <a:bodyPr/>
        <a:lstStyle/>
        <a:p>
          <a:endParaRPr lang="en-US"/>
        </a:p>
      </dgm:t>
    </dgm:pt>
    <dgm:pt modelId="{40515275-CEA7-483E-8E36-88EC20315FB4}">
      <dgm:prSet/>
      <dgm:spPr/>
      <dgm:t>
        <a:bodyPr/>
        <a:lstStyle/>
        <a:p>
          <a:pPr rtl="0"/>
          <a:r>
            <a:rPr lang="en-US" b="1"/>
            <a:t>If Successful Very large exits are possible</a:t>
          </a:r>
          <a:endParaRPr lang="en-US"/>
        </a:p>
      </dgm:t>
    </dgm:pt>
    <dgm:pt modelId="{E14D1A70-10E5-468B-93C6-2F0A42AA7D30}" type="parTrans" cxnId="{C2C5072B-B703-4F0E-8BDE-FA753BDD4533}">
      <dgm:prSet/>
      <dgm:spPr/>
      <dgm:t>
        <a:bodyPr/>
        <a:lstStyle/>
        <a:p>
          <a:endParaRPr lang="en-US"/>
        </a:p>
      </dgm:t>
    </dgm:pt>
    <dgm:pt modelId="{C6DAD84C-91F1-4369-BEF8-CA7881A1DC34}" type="sibTrans" cxnId="{C2C5072B-B703-4F0E-8BDE-FA753BDD4533}">
      <dgm:prSet/>
      <dgm:spPr/>
      <dgm:t>
        <a:bodyPr/>
        <a:lstStyle/>
        <a:p>
          <a:endParaRPr lang="en-US"/>
        </a:p>
      </dgm:t>
    </dgm:pt>
    <dgm:pt modelId="{BEC5FF5B-518B-7545-9BED-E38B23E0D19F}" type="pres">
      <dgm:prSet presAssocID="{06DC6063-D410-49AA-AA9B-A5811552852E}" presName="vert0" presStyleCnt="0">
        <dgm:presLayoutVars>
          <dgm:dir/>
          <dgm:animOne val="branch"/>
          <dgm:animLvl val="lvl"/>
        </dgm:presLayoutVars>
      </dgm:prSet>
      <dgm:spPr/>
    </dgm:pt>
    <dgm:pt modelId="{5951179B-F06B-6847-9C13-BAD61DC8BBF4}" type="pres">
      <dgm:prSet presAssocID="{2B8D9F5B-5A6C-4879-BC22-55C60C1F66D3}" presName="thickLine" presStyleLbl="alignNode1" presStyleIdx="0" presStyleCnt="4"/>
      <dgm:spPr/>
    </dgm:pt>
    <dgm:pt modelId="{A674E0BD-9459-F040-A121-512E7E00D5B5}" type="pres">
      <dgm:prSet presAssocID="{2B8D9F5B-5A6C-4879-BC22-55C60C1F66D3}" presName="horz1" presStyleCnt="0"/>
      <dgm:spPr/>
    </dgm:pt>
    <dgm:pt modelId="{C80C56EF-3E35-E34A-ABDA-5742F1D3BE70}" type="pres">
      <dgm:prSet presAssocID="{2B8D9F5B-5A6C-4879-BC22-55C60C1F66D3}" presName="tx1" presStyleLbl="revTx" presStyleIdx="0" presStyleCnt="4"/>
      <dgm:spPr/>
    </dgm:pt>
    <dgm:pt modelId="{1B75B1E7-FEEC-EE42-8D28-17E05B8B5CAF}" type="pres">
      <dgm:prSet presAssocID="{2B8D9F5B-5A6C-4879-BC22-55C60C1F66D3}" presName="vert1" presStyleCnt="0"/>
      <dgm:spPr/>
    </dgm:pt>
    <dgm:pt modelId="{F8A3F7ED-7816-2543-93C2-1653214F0E75}" type="pres">
      <dgm:prSet presAssocID="{4AC522E7-692F-4931-8578-0CDF19A79547}" presName="thickLine" presStyleLbl="alignNode1" presStyleIdx="1" presStyleCnt="4"/>
      <dgm:spPr/>
    </dgm:pt>
    <dgm:pt modelId="{9B38E4A1-D83F-EE4C-9F8C-6C614AA2A9A1}" type="pres">
      <dgm:prSet presAssocID="{4AC522E7-692F-4931-8578-0CDF19A79547}" presName="horz1" presStyleCnt="0"/>
      <dgm:spPr/>
    </dgm:pt>
    <dgm:pt modelId="{ECF2AD80-C00D-C344-891A-2AE627F71F09}" type="pres">
      <dgm:prSet presAssocID="{4AC522E7-692F-4931-8578-0CDF19A79547}" presName="tx1" presStyleLbl="revTx" presStyleIdx="1" presStyleCnt="4"/>
      <dgm:spPr/>
    </dgm:pt>
    <dgm:pt modelId="{1D8D4957-EA66-1B4F-9FBE-FE98772D1F8F}" type="pres">
      <dgm:prSet presAssocID="{4AC522E7-692F-4931-8578-0CDF19A79547}" presName="vert1" presStyleCnt="0"/>
      <dgm:spPr/>
    </dgm:pt>
    <dgm:pt modelId="{00D3AD2B-E441-5B46-A1EC-4A688268B8A6}" type="pres">
      <dgm:prSet presAssocID="{BE4C52F0-66BA-43CC-8ACE-1DEA9407669B}" presName="thickLine" presStyleLbl="alignNode1" presStyleIdx="2" presStyleCnt="4"/>
      <dgm:spPr/>
    </dgm:pt>
    <dgm:pt modelId="{1A55745D-E444-C447-BB86-531271C795A7}" type="pres">
      <dgm:prSet presAssocID="{BE4C52F0-66BA-43CC-8ACE-1DEA9407669B}" presName="horz1" presStyleCnt="0"/>
      <dgm:spPr/>
    </dgm:pt>
    <dgm:pt modelId="{E9C9B395-C716-6F40-A914-4E75B4197F47}" type="pres">
      <dgm:prSet presAssocID="{BE4C52F0-66BA-43CC-8ACE-1DEA9407669B}" presName="tx1" presStyleLbl="revTx" presStyleIdx="2" presStyleCnt="4"/>
      <dgm:spPr/>
    </dgm:pt>
    <dgm:pt modelId="{228C56F4-24ED-AD43-82E5-6524A6055125}" type="pres">
      <dgm:prSet presAssocID="{BE4C52F0-66BA-43CC-8ACE-1DEA9407669B}" presName="vert1" presStyleCnt="0"/>
      <dgm:spPr/>
    </dgm:pt>
    <dgm:pt modelId="{5E7FCC74-3D4D-914F-8242-9573300A2C75}" type="pres">
      <dgm:prSet presAssocID="{40515275-CEA7-483E-8E36-88EC20315FB4}" presName="thickLine" presStyleLbl="alignNode1" presStyleIdx="3" presStyleCnt="4"/>
      <dgm:spPr/>
    </dgm:pt>
    <dgm:pt modelId="{0209A45D-198E-D14B-A8EA-F92DE10A1502}" type="pres">
      <dgm:prSet presAssocID="{40515275-CEA7-483E-8E36-88EC20315FB4}" presName="horz1" presStyleCnt="0"/>
      <dgm:spPr/>
    </dgm:pt>
    <dgm:pt modelId="{E0B88FDA-3655-D44F-B345-5F4766AFF5AE}" type="pres">
      <dgm:prSet presAssocID="{40515275-CEA7-483E-8E36-88EC20315FB4}" presName="tx1" presStyleLbl="revTx" presStyleIdx="3" presStyleCnt="4"/>
      <dgm:spPr/>
    </dgm:pt>
    <dgm:pt modelId="{60333C6F-8FA9-4340-984C-F6F93A2F6703}" type="pres">
      <dgm:prSet presAssocID="{40515275-CEA7-483E-8E36-88EC20315FB4}" presName="vert1" presStyleCnt="0"/>
      <dgm:spPr/>
    </dgm:pt>
  </dgm:ptLst>
  <dgm:cxnLst>
    <dgm:cxn modelId="{E699DA04-23E8-4BBF-80E1-EB95E96D6525}" srcId="{06DC6063-D410-49AA-AA9B-A5811552852E}" destId="{BE4C52F0-66BA-43CC-8ACE-1DEA9407669B}" srcOrd="2" destOrd="0" parTransId="{5778E1B3-D327-41DE-8913-42336E89427F}" sibTransId="{6481BE52-4209-4071-8B70-02EB43DEE14B}"/>
    <dgm:cxn modelId="{26641311-2961-4265-A40A-F864385D5BCE}" srcId="{06DC6063-D410-49AA-AA9B-A5811552852E}" destId="{2B8D9F5B-5A6C-4879-BC22-55C60C1F66D3}" srcOrd="0" destOrd="0" parTransId="{1B1FB172-8187-4237-9F67-D77AAEF0DA6F}" sibTransId="{58C7F878-2C90-4380-94AB-AE92E70A4171}"/>
    <dgm:cxn modelId="{C2C5072B-B703-4F0E-8BDE-FA753BDD4533}" srcId="{06DC6063-D410-49AA-AA9B-A5811552852E}" destId="{40515275-CEA7-483E-8E36-88EC20315FB4}" srcOrd="3" destOrd="0" parTransId="{E14D1A70-10E5-468B-93C6-2F0A42AA7D30}" sibTransId="{C6DAD84C-91F1-4369-BEF8-CA7881A1DC34}"/>
    <dgm:cxn modelId="{53BFAF41-52F9-B643-B07F-F2BADC63CC8D}" type="presOf" srcId="{2B8D9F5B-5A6C-4879-BC22-55C60C1F66D3}" destId="{C80C56EF-3E35-E34A-ABDA-5742F1D3BE70}" srcOrd="0" destOrd="0" presId="urn:microsoft.com/office/officeart/2008/layout/LinedList"/>
    <dgm:cxn modelId="{E5FE1C64-B5BB-5044-8E7B-C6747AD1E3B9}" type="presOf" srcId="{BE4C52F0-66BA-43CC-8ACE-1DEA9407669B}" destId="{E9C9B395-C716-6F40-A914-4E75B4197F47}" srcOrd="0" destOrd="0" presId="urn:microsoft.com/office/officeart/2008/layout/LinedList"/>
    <dgm:cxn modelId="{7ECAA94F-E237-42A6-B253-B4A6357D58DA}" srcId="{06DC6063-D410-49AA-AA9B-A5811552852E}" destId="{4AC522E7-692F-4931-8578-0CDF19A79547}" srcOrd="1" destOrd="0" parTransId="{AACC5A3F-3042-4FE5-86B2-923316834082}" sibTransId="{895C842A-2164-4DDB-819B-D628BDCD9C2C}"/>
    <dgm:cxn modelId="{AB1EBB8B-07ED-9346-8618-534369693E32}" type="presOf" srcId="{06DC6063-D410-49AA-AA9B-A5811552852E}" destId="{BEC5FF5B-518B-7545-9BED-E38B23E0D19F}" srcOrd="0" destOrd="0" presId="urn:microsoft.com/office/officeart/2008/layout/LinedList"/>
    <dgm:cxn modelId="{724D88AF-54D2-2B47-A514-8F01D3490775}" type="presOf" srcId="{4AC522E7-692F-4931-8578-0CDF19A79547}" destId="{ECF2AD80-C00D-C344-891A-2AE627F71F09}" srcOrd="0" destOrd="0" presId="urn:microsoft.com/office/officeart/2008/layout/LinedList"/>
    <dgm:cxn modelId="{D4C350D2-5516-8646-A847-EEB822CDE815}" type="presOf" srcId="{40515275-CEA7-483E-8E36-88EC20315FB4}" destId="{E0B88FDA-3655-D44F-B345-5F4766AFF5AE}" srcOrd="0" destOrd="0" presId="urn:microsoft.com/office/officeart/2008/layout/LinedList"/>
    <dgm:cxn modelId="{572D8C5A-28D3-4944-B6DD-1BCFD61887C7}" type="presParOf" srcId="{BEC5FF5B-518B-7545-9BED-E38B23E0D19F}" destId="{5951179B-F06B-6847-9C13-BAD61DC8BBF4}" srcOrd="0" destOrd="0" presId="urn:microsoft.com/office/officeart/2008/layout/LinedList"/>
    <dgm:cxn modelId="{90A46E5F-0FB5-BE49-AE60-B979645E7C99}" type="presParOf" srcId="{BEC5FF5B-518B-7545-9BED-E38B23E0D19F}" destId="{A674E0BD-9459-F040-A121-512E7E00D5B5}" srcOrd="1" destOrd="0" presId="urn:microsoft.com/office/officeart/2008/layout/LinedList"/>
    <dgm:cxn modelId="{D3163EDE-BABA-A441-9627-776AF4359673}" type="presParOf" srcId="{A674E0BD-9459-F040-A121-512E7E00D5B5}" destId="{C80C56EF-3E35-E34A-ABDA-5742F1D3BE70}" srcOrd="0" destOrd="0" presId="urn:microsoft.com/office/officeart/2008/layout/LinedList"/>
    <dgm:cxn modelId="{57F15077-EB02-5148-AF31-0986B8A49B4F}" type="presParOf" srcId="{A674E0BD-9459-F040-A121-512E7E00D5B5}" destId="{1B75B1E7-FEEC-EE42-8D28-17E05B8B5CAF}" srcOrd="1" destOrd="0" presId="urn:microsoft.com/office/officeart/2008/layout/LinedList"/>
    <dgm:cxn modelId="{197B192A-0EA6-844F-99B5-FA483ED2889C}" type="presParOf" srcId="{BEC5FF5B-518B-7545-9BED-E38B23E0D19F}" destId="{F8A3F7ED-7816-2543-93C2-1653214F0E75}" srcOrd="2" destOrd="0" presId="urn:microsoft.com/office/officeart/2008/layout/LinedList"/>
    <dgm:cxn modelId="{A1F8BF07-D5B0-514F-A8C7-7511A00261D6}" type="presParOf" srcId="{BEC5FF5B-518B-7545-9BED-E38B23E0D19F}" destId="{9B38E4A1-D83F-EE4C-9F8C-6C614AA2A9A1}" srcOrd="3" destOrd="0" presId="urn:microsoft.com/office/officeart/2008/layout/LinedList"/>
    <dgm:cxn modelId="{E6CE830A-F419-9049-8693-B30F1C8C3AB5}" type="presParOf" srcId="{9B38E4A1-D83F-EE4C-9F8C-6C614AA2A9A1}" destId="{ECF2AD80-C00D-C344-891A-2AE627F71F09}" srcOrd="0" destOrd="0" presId="urn:microsoft.com/office/officeart/2008/layout/LinedList"/>
    <dgm:cxn modelId="{6EC9A705-AF0C-E046-A432-5ABD7F43D33B}" type="presParOf" srcId="{9B38E4A1-D83F-EE4C-9F8C-6C614AA2A9A1}" destId="{1D8D4957-EA66-1B4F-9FBE-FE98772D1F8F}" srcOrd="1" destOrd="0" presId="urn:microsoft.com/office/officeart/2008/layout/LinedList"/>
    <dgm:cxn modelId="{0A1473D9-0328-2740-8A60-F5DBE62DAFB6}" type="presParOf" srcId="{BEC5FF5B-518B-7545-9BED-E38B23E0D19F}" destId="{00D3AD2B-E441-5B46-A1EC-4A688268B8A6}" srcOrd="4" destOrd="0" presId="urn:microsoft.com/office/officeart/2008/layout/LinedList"/>
    <dgm:cxn modelId="{5A2EFBB5-5FF6-2248-889C-23C7F1FA60B5}" type="presParOf" srcId="{BEC5FF5B-518B-7545-9BED-E38B23E0D19F}" destId="{1A55745D-E444-C447-BB86-531271C795A7}" srcOrd="5" destOrd="0" presId="urn:microsoft.com/office/officeart/2008/layout/LinedList"/>
    <dgm:cxn modelId="{45100E1E-4665-C64F-A392-BA6B4662B6AA}" type="presParOf" srcId="{1A55745D-E444-C447-BB86-531271C795A7}" destId="{E9C9B395-C716-6F40-A914-4E75B4197F47}" srcOrd="0" destOrd="0" presId="urn:microsoft.com/office/officeart/2008/layout/LinedList"/>
    <dgm:cxn modelId="{D123A4A3-BA91-C847-BCCD-EEE3A10ED438}" type="presParOf" srcId="{1A55745D-E444-C447-BB86-531271C795A7}" destId="{228C56F4-24ED-AD43-82E5-6524A6055125}" srcOrd="1" destOrd="0" presId="urn:microsoft.com/office/officeart/2008/layout/LinedList"/>
    <dgm:cxn modelId="{6AE6ACA5-F97B-584D-B49E-F739F2D92A67}" type="presParOf" srcId="{BEC5FF5B-518B-7545-9BED-E38B23E0D19F}" destId="{5E7FCC74-3D4D-914F-8242-9573300A2C75}" srcOrd="6" destOrd="0" presId="urn:microsoft.com/office/officeart/2008/layout/LinedList"/>
    <dgm:cxn modelId="{4FACD711-5B4D-D84F-8E0F-36C88DA495A9}" type="presParOf" srcId="{BEC5FF5B-518B-7545-9BED-E38B23E0D19F}" destId="{0209A45D-198E-D14B-A8EA-F92DE10A1502}" srcOrd="7" destOrd="0" presId="urn:microsoft.com/office/officeart/2008/layout/LinedList"/>
    <dgm:cxn modelId="{305B45C0-0BB8-D148-B8AE-A9D988835D52}" type="presParOf" srcId="{0209A45D-198E-D14B-A8EA-F92DE10A1502}" destId="{E0B88FDA-3655-D44F-B345-5F4766AFF5AE}" srcOrd="0" destOrd="0" presId="urn:microsoft.com/office/officeart/2008/layout/LinedList"/>
    <dgm:cxn modelId="{BD6A9A38-9F39-3440-AF52-524AC045FBB7}" type="presParOf" srcId="{0209A45D-198E-D14B-A8EA-F92DE10A1502}" destId="{60333C6F-8FA9-4340-984C-F6F93A2F67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B2D0B33-3E4B-4693-BA53-F5E37B3A796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984B03-2E43-432C-B641-04B83ECBF3ED}">
      <dgm:prSet/>
      <dgm:spPr/>
      <dgm:t>
        <a:bodyPr/>
        <a:lstStyle/>
        <a:p>
          <a:pPr rtl="0"/>
          <a:r>
            <a:rPr lang="en-US" b="1" dirty="0"/>
            <a:t>Elastic       - $7.9B</a:t>
          </a:r>
          <a:endParaRPr lang="en-US" dirty="0"/>
        </a:p>
      </dgm:t>
    </dgm:pt>
    <dgm:pt modelId="{F8BCA7DA-0898-44F3-B798-B35A30C7D5F4}" type="parTrans" cxnId="{151C30E4-7854-4EAC-A84D-D315669ABDC5}">
      <dgm:prSet/>
      <dgm:spPr/>
      <dgm:t>
        <a:bodyPr/>
        <a:lstStyle/>
        <a:p>
          <a:endParaRPr lang="en-US"/>
        </a:p>
      </dgm:t>
    </dgm:pt>
    <dgm:pt modelId="{F987F04D-98CC-4D31-94C7-960F3671F78F}" type="sibTrans" cxnId="{151C30E4-7854-4EAC-A84D-D315669ABDC5}">
      <dgm:prSet/>
      <dgm:spPr/>
      <dgm:t>
        <a:bodyPr/>
        <a:lstStyle/>
        <a:p>
          <a:endParaRPr lang="en-US"/>
        </a:p>
      </dgm:t>
    </dgm:pt>
    <dgm:pt modelId="{4DD15403-33B4-4E85-AD26-87E52298E086}">
      <dgm:prSet/>
      <dgm:spPr/>
      <dgm:t>
        <a:bodyPr/>
        <a:lstStyle/>
        <a:p>
          <a:pPr rtl="0"/>
          <a:r>
            <a:rPr lang="en-US" b="1" dirty="0"/>
            <a:t>Couchbase   - $0.7B</a:t>
          </a:r>
          <a:endParaRPr lang="en-US" dirty="0"/>
        </a:p>
      </dgm:t>
    </dgm:pt>
    <dgm:pt modelId="{9C35EA92-4777-4F3C-99EE-2672DF4325B9}" type="parTrans" cxnId="{82D08840-8A1A-4A39-A466-2FB1D6F5CC3C}">
      <dgm:prSet/>
      <dgm:spPr/>
      <dgm:t>
        <a:bodyPr/>
        <a:lstStyle/>
        <a:p>
          <a:endParaRPr lang="en-US"/>
        </a:p>
      </dgm:t>
    </dgm:pt>
    <dgm:pt modelId="{B770AD9F-144C-4523-8A6F-43EBA794AD85}" type="sibTrans" cxnId="{82D08840-8A1A-4A39-A466-2FB1D6F5CC3C}">
      <dgm:prSet/>
      <dgm:spPr/>
      <dgm:t>
        <a:bodyPr/>
        <a:lstStyle/>
        <a:p>
          <a:endParaRPr lang="en-US"/>
        </a:p>
      </dgm:t>
    </dgm:pt>
    <dgm:pt modelId="{632FBCA7-331C-46D0-943C-003496CF0C9E}">
      <dgm:prSet/>
      <dgm:spPr/>
      <dgm:t>
        <a:bodyPr/>
        <a:lstStyle/>
        <a:p>
          <a:pPr rtl="0"/>
          <a:r>
            <a:rPr lang="en-US" b="1" dirty="0"/>
            <a:t>MongoDB - $24.8B</a:t>
          </a:r>
          <a:endParaRPr lang="en-US" dirty="0"/>
        </a:p>
      </dgm:t>
    </dgm:pt>
    <dgm:pt modelId="{AAF87BA8-F0E4-4991-83C9-AF5F639FF041}" type="parTrans" cxnId="{DC00A30C-68A8-4535-9901-B4C223EC4B81}">
      <dgm:prSet/>
      <dgm:spPr/>
      <dgm:t>
        <a:bodyPr/>
        <a:lstStyle/>
        <a:p>
          <a:endParaRPr lang="en-US"/>
        </a:p>
      </dgm:t>
    </dgm:pt>
    <dgm:pt modelId="{EC36528B-E440-4ED0-9F45-FEE1A1FB192D}" type="sibTrans" cxnId="{DC00A30C-68A8-4535-9901-B4C223EC4B81}">
      <dgm:prSet/>
      <dgm:spPr/>
      <dgm:t>
        <a:bodyPr/>
        <a:lstStyle/>
        <a:p>
          <a:endParaRPr lang="en-US"/>
        </a:p>
      </dgm:t>
    </dgm:pt>
    <dgm:pt modelId="{6F96F56F-A24C-4FD5-8D04-2C5114DAC208}">
      <dgm:prSet/>
      <dgm:spPr/>
      <dgm:t>
        <a:bodyPr/>
        <a:lstStyle/>
        <a:p>
          <a:pPr rtl="0"/>
          <a:r>
            <a:rPr lang="en-US" b="1" dirty="0"/>
            <a:t>Gitlab - $6.9B  </a:t>
          </a:r>
          <a:endParaRPr lang="en-US" dirty="0"/>
        </a:p>
      </dgm:t>
    </dgm:pt>
    <dgm:pt modelId="{5558878D-DDE2-4009-90C2-8056185823CA}" type="parTrans" cxnId="{D3B5DA2C-BC34-49C0-949C-41A42EBDFBD1}">
      <dgm:prSet/>
      <dgm:spPr/>
      <dgm:t>
        <a:bodyPr/>
        <a:lstStyle/>
        <a:p>
          <a:endParaRPr lang="en-US"/>
        </a:p>
      </dgm:t>
    </dgm:pt>
    <dgm:pt modelId="{84DD07BA-65E2-46C1-B1E8-5FD8909AE47E}" type="sibTrans" cxnId="{D3B5DA2C-BC34-49C0-949C-41A42EBDFBD1}">
      <dgm:prSet/>
      <dgm:spPr/>
      <dgm:t>
        <a:bodyPr/>
        <a:lstStyle/>
        <a:p>
          <a:endParaRPr lang="en-US"/>
        </a:p>
      </dgm:t>
    </dgm:pt>
    <dgm:pt modelId="{2FA94A31-A844-4F23-B7C9-74E9245BF94B}">
      <dgm:prSet/>
      <dgm:spPr/>
      <dgm:t>
        <a:bodyPr/>
        <a:lstStyle/>
        <a:p>
          <a:pPr rtl="0"/>
          <a:r>
            <a:rPr lang="en-US" b="1"/>
            <a:t>RedHat sold to IBM for $34B</a:t>
          </a:r>
          <a:endParaRPr lang="en-US"/>
        </a:p>
      </dgm:t>
    </dgm:pt>
    <dgm:pt modelId="{236A5C51-85B1-4AF9-9A46-A8B7A776517F}" type="parTrans" cxnId="{EBA9FDB4-3BAF-4AC8-B92F-53C2755F77FD}">
      <dgm:prSet/>
      <dgm:spPr/>
      <dgm:t>
        <a:bodyPr/>
        <a:lstStyle/>
        <a:p>
          <a:endParaRPr lang="en-US"/>
        </a:p>
      </dgm:t>
    </dgm:pt>
    <dgm:pt modelId="{C15E2408-007C-42B0-8F94-6CCEE97910CC}" type="sibTrans" cxnId="{EBA9FDB4-3BAF-4AC8-B92F-53C2755F77FD}">
      <dgm:prSet/>
      <dgm:spPr/>
      <dgm:t>
        <a:bodyPr/>
        <a:lstStyle/>
        <a:p>
          <a:endParaRPr lang="en-US"/>
        </a:p>
      </dgm:t>
    </dgm:pt>
    <dgm:pt modelId="{24926861-2FDE-794D-B534-8A585814AD0C}" type="pres">
      <dgm:prSet presAssocID="{8B2D0B33-3E4B-4693-BA53-F5E37B3A7962}" presName="vert0" presStyleCnt="0">
        <dgm:presLayoutVars>
          <dgm:dir/>
          <dgm:animOne val="branch"/>
          <dgm:animLvl val="lvl"/>
        </dgm:presLayoutVars>
      </dgm:prSet>
      <dgm:spPr/>
    </dgm:pt>
    <dgm:pt modelId="{CC79B6F2-0E97-5540-80D7-569A872D9532}" type="pres">
      <dgm:prSet presAssocID="{5B984B03-2E43-432C-B641-04B83ECBF3ED}" presName="thickLine" presStyleLbl="alignNode1" presStyleIdx="0" presStyleCnt="5"/>
      <dgm:spPr/>
    </dgm:pt>
    <dgm:pt modelId="{804C4443-EB70-2447-8674-69E743FA2FCC}" type="pres">
      <dgm:prSet presAssocID="{5B984B03-2E43-432C-B641-04B83ECBF3ED}" presName="horz1" presStyleCnt="0"/>
      <dgm:spPr/>
    </dgm:pt>
    <dgm:pt modelId="{462BDAA3-3BED-604B-BAED-A19133464187}" type="pres">
      <dgm:prSet presAssocID="{5B984B03-2E43-432C-B641-04B83ECBF3ED}" presName="tx1" presStyleLbl="revTx" presStyleIdx="0" presStyleCnt="5"/>
      <dgm:spPr/>
    </dgm:pt>
    <dgm:pt modelId="{52161111-FF59-7842-8E0A-859AFBD66598}" type="pres">
      <dgm:prSet presAssocID="{5B984B03-2E43-432C-B641-04B83ECBF3ED}" presName="vert1" presStyleCnt="0"/>
      <dgm:spPr/>
    </dgm:pt>
    <dgm:pt modelId="{EE3D5DEF-6F95-A54B-903F-DA7C72861C11}" type="pres">
      <dgm:prSet presAssocID="{4DD15403-33B4-4E85-AD26-87E52298E086}" presName="thickLine" presStyleLbl="alignNode1" presStyleIdx="1" presStyleCnt="5"/>
      <dgm:spPr/>
    </dgm:pt>
    <dgm:pt modelId="{FA0371FC-F57B-1C4B-B389-7B99395F203B}" type="pres">
      <dgm:prSet presAssocID="{4DD15403-33B4-4E85-AD26-87E52298E086}" presName="horz1" presStyleCnt="0"/>
      <dgm:spPr/>
    </dgm:pt>
    <dgm:pt modelId="{91D43DCB-A532-7242-B3B1-83234B9F36C9}" type="pres">
      <dgm:prSet presAssocID="{4DD15403-33B4-4E85-AD26-87E52298E086}" presName="tx1" presStyleLbl="revTx" presStyleIdx="1" presStyleCnt="5"/>
      <dgm:spPr/>
    </dgm:pt>
    <dgm:pt modelId="{F8D0377A-96BD-214B-825F-8BABB29F652E}" type="pres">
      <dgm:prSet presAssocID="{4DD15403-33B4-4E85-AD26-87E52298E086}" presName="vert1" presStyleCnt="0"/>
      <dgm:spPr/>
    </dgm:pt>
    <dgm:pt modelId="{C3D342B9-BD60-5046-B1F5-4D811534894F}" type="pres">
      <dgm:prSet presAssocID="{632FBCA7-331C-46D0-943C-003496CF0C9E}" presName="thickLine" presStyleLbl="alignNode1" presStyleIdx="2" presStyleCnt="5"/>
      <dgm:spPr/>
    </dgm:pt>
    <dgm:pt modelId="{5E4AD8CC-9A06-7C4B-ABF5-B1C405843705}" type="pres">
      <dgm:prSet presAssocID="{632FBCA7-331C-46D0-943C-003496CF0C9E}" presName="horz1" presStyleCnt="0"/>
      <dgm:spPr/>
    </dgm:pt>
    <dgm:pt modelId="{3B0F05DA-8322-8442-9849-59E92BFD5D54}" type="pres">
      <dgm:prSet presAssocID="{632FBCA7-331C-46D0-943C-003496CF0C9E}" presName="tx1" presStyleLbl="revTx" presStyleIdx="2" presStyleCnt="5"/>
      <dgm:spPr/>
    </dgm:pt>
    <dgm:pt modelId="{12C7C81A-7B3C-E84C-B923-2D355DE671E7}" type="pres">
      <dgm:prSet presAssocID="{632FBCA7-331C-46D0-943C-003496CF0C9E}" presName="vert1" presStyleCnt="0"/>
      <dgm:spPr/>
    </dgm:pt>
    <dgm:pt modelId="{F374E210-E56C-9F4B-850B-3A1055326574}" type="pres">
      <dgm:prSet presAssocID="{6F96F56F-A24C-4FD5-8D04-2C5114DAC208}" presName="thickLine" presStyleLbl="alignNode1" presStyleIdx="3" presStyleCnt="5"/>
      <dgm:spPr/>
    </dgm:pt>
    <dgm:pt modelId="{165B6FF0-84D1-1D4A-9AFA-3AAB0457E634}" type="pres">
      <dgm:prSet presAssocID="{6F96F56F-A24C-4FD5-8D04-2C5114DAC208}" presName="horz1" presStyleCnt="0"/>
      <dgm:spPr/>
    </dgm:pt>
    <dgm:pt modelId="{966F3705-DE72-AC47-B6F8-9A7794CB7DB6}" type="pres">
      <dgm:prSet presAssocID="{6F96F56F-A24C-4FD5-8D04-2C5114DAC208}" presName="tx1" presStyleLbl="revTx" presStyleIdx="3" presStyleCnt="5"/>
      <dgm:spPr/>
    </dgm:pt>
    <dgm:pt modelId="{B1672FCF-E558-C842-87ED-D4D6AAEFB837}" type="pres">
      <dgm:prSet presAssocID="{6F96F56F-A24C-4FD5-8D04-2C5114DAC208}" presName="vert1" presStyleCnt="0"/>
      <dgm:spPr/>
    </dgm:pt>
    <dgm:pt modelId="{CEC3540B-C939-2C45-9034-D6F18DE2F7F1}" type="pres">
      <dgm:prSet presAssocID="{2FA94A31-A844-4F23-B7C9-74E9245BF94B}" presName="thickLine" presStyleLbl="alignNode1" presStyleIdx="4" presStyleCnt="5"/>
      <dgm:spPr/>
    </dgm:pt>
    <dgm:pt modelId="{F97ECAF3-958A-A24A-A617-23D1878BD843}" type="pres">
      <dgm:prSet presAssocID="{2FA94A31-A844-4F23-B7C9-74E9245BF94B}" presName="horz1" presStyleCnt="0"/>
      <dgm:spPr/>
    </dgm:pt>
    <dgm:pt modelId="{606C96B5-D626-3D48-81EE-2C1F2F8D8486}" type="pres">
      <dgm:prSet presAssocID="{2FA94A31-A844-4F23-B7C9-74E9245BF94B}" presName="tx1" presStyleLbl="revTx" presStyleIdx="4" presStyleCnt="5"/>
      <dgm:spPr/>
    </dgm:pt>
    <dgm:pt modelId="{B2505220-1238-9048-A68F-E6E120B10162}" type="pres">
      <dgm:prSet presAssocID="{2FA94A31-A844-4F23-B7C9-74E9245BF94B}" presName="vert1" presStyleCnt="0"/>
      <dgm:spPr/>
    </dgm:pt>
  </dgm:ptLst>
  <dgm:cxnLst>
    <dgm:cxn modelId="{FCB98B09-6154-7748-9EAC-2429FAC83BE8}" type="presOf" srcId="{6F96F56F-A24C-4FD5-8D04-2C5114DAC208}" destId="{966F3705-DE72-AC47-B6F8-9A7794CB7DB6}" srcOrd="0" destOrd="0" presId="urn:microsoft.com/office/officeart/2008/layout/LinedList"/>
    <dgm:cxn modelId="{DC00A30C-68A8-4535-9901-B4C223EC4B81}" srcId="{8B2D0B33-3E4B-4693-BA53-F5E37B3A7962}" destId="{632FBCA7-331C-46D0-943C-003496CF0C9E}" srcOrd="2" destOrd="0" parTransId="{AAF87BA8-F0E4-4991-83C9-AF5F639FF041}" sibTransId="{EC36528B-E440-4ED0-9F45-FEE1A1FB192D}"/>
    <dgm:cxn modelId="{D3B5DA2C-BC34-49C0-949C-41A42EBDFBD1}" srcId="{8B2D0B33-3E4B-4693-BA53-F5E37B3A7962}" destId="{6F96F56F-A24C-4FD5-8D04-2C5114DAC208}" srcOrd="3" destOrd="0" parTransId="{5558878D-DDE2-4009-90C2-8056185823CA}" sibTransId="{84DD07BA-65E2-46C1-B1E8-5FD8909AE47E}"/>
    <dgm:cxn modelId="{82D08840-8A1A-4A39-A466-2FB1D6F5CC3C}" srcId="{8B2D0B33-3E4B-4693-BA53-F5E37B3A7962}" destId="{4DD15403-33B4-4E85-AD26-87E52298E086}" srcOrd="1" destOrd="0" parTransId="{9C35EA92-4777-4F3C-99EE-2672DF4325B9}" sibTransId="{B770AD9F-144C-4523-8A6F-43EBA794AD85}"/>
    <dgm:cxn modelId="{83457551-1A0B-F74E-A72D-162EB7DE03D1}" type="presOf" srcId="{2FA94A31-A844-4F23-B7C9-74E9245BF94B}" destId="{606C96B5-D626-3D48-81EE-2C1F2F8D8486}" srcOrd="0" destOrd="0" presId="urn:microsoft.com/office/officeart/2008/layout/LinedList"/>
    <dgm:cxn modelId="{18D34CA3-092E-0E4A-8BCB-24079B3DDF87}" type="presOf" srcId="{4DD15403-33B4-4E85-AD26-87E52298E086}" destId="{91D43DCB-A532-7242-B3B1-83234B9F36C9}" srcOrd="0" destOrd="0" presId="urn:microsoft.com/office/officeart/2008/layout/LinedList"/>
    <dgm:cxn modelId="{EBA9FDB4-3BAF-4AC8-B92F-53C2755F77FD}" srcId="{8B2D0B33-3E4B-4693-BA53-F5E37B3A7962}" destId="{2FA94A31-A844-4F23-B7C9-74E9245BF94B}" srcOrd="4" destOrd="0" parTransId="{236A5C51-85B1-4AF9-9A46-A8B7A776517F}" sibTransId="{C15E2408-007C-42B0-8F94-6CCEE97910CC}"/>
    <dgm:cxn modelId="{BB5013BF-F69A-304B-A094-D2B7A60D5A93}" type="presOf" srcId="{5B984B03-2E43-432C-B641-04B83ECBF3ED}" destId="{462BDAA3-3BED-604B-BAED-A19133464187}" srcOrd="0" destOrd="0" presId="urn:microsoft.com/office/officeart/2008/layout/LinedList"/>
    <dgm:cxn modelId="{C737E3E2-A885-8E41-86AE-272DB20A8957}" type="presOf" srcId="{8B2D0B33-3E4B-4693-BA53-F5E37B3A7962}" destId="{24926861-2FDE-794D-B534-8A585814AD0C}" srcOrd="0" destOrd="0" presId="urn:microsoft.com/office/officeart/2008/layout/LinedList"/>
    <dgm:cxn modelId="{151C30E4-7854-4EAC-A84D-D315669ABDC5}" srcId="{8B2D0B33-3E4B-4693-BA53-F5E37B3A7962}" destId="{5B984B03-2E43-432C-B641-04B83ECBF3ED}" srcOrd="0" destOrd="0" parTransId="{F8BCA7DA-0898-44F3-B798-B35A30C7D5F4}" sibTransId="{F987F04D-98CC-4D31-94C7-960F3671F78F}"/>
    <dgm:cxn modelId="{8FB754E9-33E9-6A48-92D6-C901A614EBAC}" type="presOf" srcId="{632FBCA7-331C-46D0-943C-003496CF0C9E}" destId="{3B0F05DA-8322-8442-9849-59E92BFD5D54}" srcOrd="0" destOrd="0" presId="urn:microsoft.com/office/officeart/2008/layout/LinedList"/>
    <dgm:cxn modelId="{147F84E2-C4AF-204A-9FF0-8B0914E7F962}" type="presParOf" srcId="{24926861-2FDE-794D-B534-8A585814AD0C}" destId="{CC79B6F2-0E97-5540-80D7-569A872D9532}" srcOrd="0" destOrd="0" presId="urn:microsoft.com/office/officeart/2008/layout/LinedList"/>
    <dgm:cxn modelId="{F53EB523-74D6-3A45-8EBF-2C51656174F5}" type="presParOf" srcId="{24926861-2FDE-794D-B534-8A585814AD0C}" destId="{804C4443-EB70-2447-8674-69E743FA2FCC}" srcOrd="1" destOrd="0" presId="urn:microsoft.com/office/officeart/2008/layout/LinedList"/>
    <dgm:cxn modelId="{B3AA8AC3-E841-BE40-A2EA-6E0C3CA3B0B4}" type="presParOf" srcId="{804C4443-EB70-2447-8674-69E743FA2FCC}" destId="{462BDAA3-3BED-604B-BAED-A19133464187}" srcOrd="0" destOrd="0" presId="urn:microsoft.com/office/officeart/2008/layout/LinedList"/>
    <dgm:cxn modelId="{7201D98B-E79D-E84E-B0C9-0DA572841642}" type="presParOf" srcId="{804C4443-EB70-2447-8674-69E743FA2FCC}" destId="{52161111-FF59-7842-8E0A-859AFBD66598}" srcOrd="1" destOrd="0" presId="urn:microsoft.com/office/officeart/2008/layout/LinedList"/>
    <dgm:cxn modelId="{FCF94BC5-9404-6C44-A864-52595B09F3DB}" type="presParOf" srcId="{24926861-2FDE-794D-B534-8A585814AD0C}" destId="{EE3D5DEF-6F95-A54B-903F-DA7C72861C11}" srcOrd="2" destOrd="0" presId="urn:microsoft.com/office/officeart/2008/layout/LinedList"/>
    <dgm:cxn modelId="{E4964FE6-36E8-DE45-B24F-9EE3712CFBDE}" type="presParOf" srcId="{24926861-2FDE-794D-B534-8A585814AD0C}" destId="{FA0371FC-F57B-1C4B-B389-7B99395F203B}" srcOrd="3" destOrd="0" presId="urn:microsoft.com/office/officeart/2008/layout/LinedList"/>
    <dgm:cxn modelId="{54388584-9EAB-1E40-A88A-6F1E99979EE1}" type="presParOf" srcId="{FA0371FC-F57B-1C4B-B389-7B99395F203B}" destId="{91D43DCB-A532-7242-B3B1-83234B9F36C9}" srcOrd="0" destOrd="0" presId="urn:microsoft.com/office/officeart/2008/layout/LinedList"/>
    <dgm:cxn modelId="{F0CAA248-C7B7-1C48-BBB8-AF07D9BEAF39}" type="presParOf" srcId="{FA0371FC-F57B-1C4B-B389-7B99395F203B}" destId="{F8D0377A-96BD-214B-825F-8BABB29F652E}" srcOrd="1" destOrd="0" presId="urn:microsoft.com/office/officeart/2008/layout/LinedList"/>
    <dgm:cxn modelId="{5090C843-A63F-9E46-A9CF-85C3497067A0}" type="presParOf" srcId="{24926861-2FDE-794D-B534-8A585814AD0C}" destId="{C3D342B9-BD60-5046-B1F5-4D811534894F}" srcOrd="4" destOrd="0" presId="urn:microsoft.com/office/officeart/2008/layout/LinedList"/>
    <dgm:cxn modelId="{7A94CD34-0C06-044D-9857-0F752305B8C3}" type="presParOf" srcId="{24926861-2FDE-794D-B534-8A585814AD0C}" destId="{5E4AD8CC-9A06-7C4B-ABF5-B1C405843705}" srcOrd="5" destOrd="0" presId="urn:microsoft.com/office/officeart/2008/layout/LinedList"/>
    <dgm:cxn modelId="{CEED5896-D010-2043-BC5C-AB02BCB48E81}" type="presParOf" srcId="{5E4AD8CC-9A06-7C4B-ABF5-B1C405843705}" destId="{3B0F05DA-8322-8442-9849-59E92BFD5D54}" srcOrd="0" destOrd="0" presId="urn:microsoft.com/office/officeart/2008/layout/LinedList"/>
    <dgm:cxn modelId="{9F296DDC-8A0B-C64F-B58E-B314C03D35AA}" type="presParOf" srcId="{5E4AD8CC-9A06-7C4B-ABF5-B1C405843705}" destId="{12C7C81A-7B3C-E84C-B923-2D355DE671E7}" srcOrd="1" destOrd="0" presId="urn:microsoft.com/office/officeart/2008/layout/LinedList"/>
    <dgm:cxn modelId="{C3DE35F8-D98F-4540-9E10-968FDE78480E}" type="presParOf" srcId="{24926861-2FDE-794D-B534-8A585814AD0C}" destId="{F374E210-E56C-9F4B-850B-3A1055326574}" srcOrd="6" destOrd="0" presId="urn:microsoft.com/office/officeart/2008/layout/LinedList"/>
    <dgm:cxn modelId="{2759A18D-D520-5D45-812A-02FC8F533568}" type="presParOf" srcId="{24926861-2FDE-794D-B534-8A585814AD0C}" destId="{165B6FF0-84D1-1D4A-9AFA-3AAB0457E634}" srcOrd="7" destOrd="0" presId="urn:microsoft.com/office/officeart/2008/layout/LinedList"/>
    <dgm:cxn modelId="{B820135D-21A8-6142-90AC-05FC7F44E455}" type="presParOf" srcId="{165B6FF0-84D1-1D4A-9AFA-3AAB0457E634}" destId="{966F3705-DE72-AC47-B6F8-9A7794CB7DB6}" srcOrd="0" destOrd="0" presId="urn:microsoft.com/office/officeart/2008/layout/LinedList"/>
    <dgm:cxn modelId="{85159A77-DFAE-2740-8BE6-327AE14730B9}" type="presParOf" srcId="{165B6FF0-84D1-1D4A-9AFA-3AAB0457E634}" destId="{B1672FCF-E558-C842-87ED-D4D6AAEFB837}" srcOrd="1" destOrd="0" presId="urn:microsoft.com/office/officeart/2008/layout/LinedList"/>
    <dgm:cxn modelId="{7D94072E-533C-5A4A-9961-314026B7C488}" type="presParOf" srcId="{24926861-2FDE-794D-B534-8A585814AD0C}" destId="{CEC3540B-C939-2C45-9034-D6F18DE2F7F1}" srcOrd="8" destOrd="0" presId="urn:microsoft.com/office/officeart/2008/layout/LinedList"/>
    <dgm:cxn modelId="{C6BC377C-0183-DE4B-A7F5-7BEBF20E2538}" type="presParOf" srcId="{24926861-2FDE-794D-B534-8A585814AD0C}" destId="{F97ECAF3-958A-A24A-A617-23D1878BD843}" srcOrd="9" destOrd="0" presId="urn:microsoft.com/office/officeart/2008/layout/LinedList"/>
    <dgm:cxn modelId="{521D0408-C444-9C41-BE28-71A8B007F6B9}" type="presParOf" srcId="{F97ECAF3-958A-A24A-A617-23D1878BD843}" destId="{606C96B5-D626-3D48-81EE-2C1F2F8D8486}" srcOrd="0" destOrd="0" presId="urn:microsoft.com/office/officeart/2008/layout/LinedList"/>
    <dgm:cxn modelId="{CFF00764-7355-1744-B5E7-DBF2725F2CA2}" type="presParOf" srcId="{F97ECAF3-958A-A24A-A617-23D1878BD843}" destId="{B2505220-1238-9048-A68F-E6E120B101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42F8448-BBD6-4413-8AA5-9FE316AAC9A8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99F799-D334-459C-A55D-BE9E9545E77E}">
      <dgm:prSet/>
      <dgm:spPr/>
      <dgm:t>
        <a:bodyPr/>
        <a:lstStyle/>
        <a:p>
          <a:pPr rtl="0"/>
          <a:r>
            <a:rPr lang="en-US" b="1"/>
            <a:t>Invest in Building Personal Brand </a:t>
          </a:r>
          <a:endParaRPr lang="en-US"/>
        </a:p>
      </dgm:t>
    </dgm:pt>
    <dgm:pt modelId="{7A5377A0-441B-45CA-B0F4-70FDBCB440AF}" type="parTrans" cxnId="{55835760-E981-4BD2-9F54-BE71214EB5AD}">
      <dgm:prSet/>
      <dgm:spPr/>
      <dgm:t>
        <a:bodyPr/>
        <a:lstStyle/>
        <a:p>
          <a:endParaRPr lang="en-US"/>
        </a:p>
      </dgm:t>
    </dgm:pt>
    <dgm:pt modelId="{BB8CACAA-2956-47D1-AF2B-33DE403F7078}" type="sibTrans" cxnId="{55835760-E981-4BD2-9F54-BE71214EB5AD}">
      <dgm:prSet/>
      <dgm:spPr/>
      <dgm:t>
        <a:bodyPr/>
        <a:lstStyle/>
        <a:p>
          <a:endParaRPr lang="en-US"/>
        </a:p>
      </dgm:t>
    </dgm:pt>
    <dgm:pt modelId="{50C023B6-31BE-CA4B-B187-D8C8ED1D141B}" type="pres">
      <dgm:prSet presAssocID="{842F8448-BBD6-4413-8AA5-9FE316AAC9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082F8C-76C8-DE4E-81FB-0C0AA035F8C4}" type="pres">
      <dgm:prSet presAssocID="{DE99F799-D334-459C-A55D-BE9E9545E77E}" presName="hierRoot1" presStyleCnt="0">
        <dgm:presLayoutVars>
          <dgm:hierBranch val="init"/>
        </dgm:presLayoutVars>
      </dgm:prSet>
      <dgm:spPr/>
    </dgm:pt>
    <dgm:pt modelId="{4BC595D0-EB10-B04D-865A-8C555D3242A0}" type="pres">
      <dgm:prSet presAssocID="{DE99F799-D334-459C-A55D-BE9E9545E77E}" presName="rootComposite1" presStyleCnt="0"/>
      <dgm:spPr/>
    </dgm:pt>
    <dgm:pt modelId="{1C40A167-119E-A848-8AAF-57A1996F48FB}" type="pres">
      <dgm:prSet presAssocID="{DE99F799-D334-459C-A55D-BE9E9545E77E}" presName="rootText1" presStyleLbl="node0" presStyleIdx="0" presStyleCnt="1">
        <dgm:presLayoutVars>
          <dgm:chPref val="3"/>
        </dgm:presLayoutVars>
      </dgm:prSet>
      <dgm:spPr/>
    </dgm:pt>
    <dgm:pt modelId="{0FD486E8-4122-5942-A81B-241D781F77B0}" type="pres">
      <dgm:prSet presAssocID="{DE99F799-D334-459C-A55D-BE9E9545E77E}" presName="rootConnector1" presStyleLbl="node1" presStyleIdx="0" presStyleCnt="0"/>
      <dgm:spPr/>
    </dgm:pt>
    <dgm:pt modelId="{9EA92616-A9D7-CD4D-B503-5DBAAAD8C6C2}" type="pres">
      <dgm:prSet presAssocID="{DE99F799-D334-459C-A55D-BE9E9545E77E}" presName="hierChild2" presStyleCnt="0"/>
      <dgm:spPr/>
    </dgm:pt>
    <dgm:pt modelId="{F3D9C308-4514-9F44-8FD8-3ACD44B4DDF5}" type="pres">
      <dgm:prSet presAssocID="{DE99F799-D334-459C-A55D-BE9E9545E77E}" presName="hierChild3" presStyleCnt="0"/>
      <dgm:spPr/>
    </dgm:pt>
  </dgm:ptLst>
  <dgm:cxnLst>
    <dgm:cxn modelId="{AAF45903-42DF-5041-BC7B-F65846DC7E31}" type="presOf" srcId="{DE99F799-D334-459C-A55D-BE9E9545E77E}" destId="{1C40A167-119E-A848-8AAF-57A1996F48FB}" srcOrd="0" destOrd="0" presId="urn:microsoft.com/office/officeart/2005/8/layout/orgChart1"/>
    <dgm:cxn modelId="{55835760-E981-4BD2-9F54-BE71214EB5AD}" srcId="{842F8448-BBD6-4413-8AA5-9FE316AAC9A8}" destId="{DE99F799-D334-459C-A55D-BE9E9545E77E}" srcOrd="0" destOrd="0" parTransId="{7A5377A0-441B-45CA-B0F4-70FDBCB440AF}" sibTransId="{BB8CACAA-2956-47D1-AF2B-33DE403F7078}"/>
    <dgm:cxn modelId="{219531D1-03E8-9E4C-A6C4-9108D503A1C1}" type="presOf" srcId="{842F8448-BBD6-4413-8AA5-9FE316AAC9A8}" destId="{50C023B6-31BE-CA4B-B187-D8C8ED1D141B}" srcOrd="0" destOrd="0" presId="urn:microsoft.com/office/officeart/2005/8/layout/orgChart1"/>
    <dgm:cxn modelId="{0321B2DC-0DEC-4E47-8455-8BAC952431ED}" type="presOf" srcId="{DE99F799-D334-459C-A55D-BE9E9545E77E}" destId="{0FD486E8-4122-5942-A81B-241D781F77B0}" srcOrd="1" destOrd="0" presId="urn:microsoft.com/office/officeart/2005/8/layout/orgChart1"/>
    <dgm:cxn modelId="{1647BC10-9123-7D49-9883-809E8BD4D86C}" type="presParOf" srcId="{50C023B6-31BE-CA4B-B187-D8C8ED1D141B}" destId="{10082F8C-76C8-DE4E-81FB-0C0AA035F8C4}" srcOrd="0" destOrd="0" presId="urn:microsoft.com/office/officeart/2005/8/layout/orgChart1"/>
    <dgm:cxn modelId="{7103BC53-1C2A-6F4D-8FCF-C2F25F391A68}" type="presParOf" srcId="{10082F8C-76C8-DE4E-81FB-0C0AA035F8C4}" destId="{4BC595D0-EB10-B04D-865A-8C555D3242A0}" srcOrd="0" destOrd="0" presId="urn:microsoft.com/office/officeart/2005/8/layout/orgChart1"/>
    <dgm:cxn modelId="{50C57CE8-910B-1A43-8986-EC2EC5F6A87D}" type="presParOf" srcId="{4BC595D0-EB10-B04D-865A-8C555D3242A0}" destId="{1C40A167-119E-A848-8AAF-57A1996F48FB}" srcOrd="0" destOrd="0" presId="urn:microsoft.com/office/officeart/2005/8/layout/orgChart1"/>
    <dgm:cxn modelId="{5C2A8C30-46C2-8649-9C55-D58AC97C3844}" type="presParOf" srcId="{4BC595D0-EB10-B04D-865A-8C555D3242A0}" destId="{0FD486E8-4122-5942-A81B-241D781F77B0}" srcOrd="1" destOrd="0" presId="urn:microsoft.com/office/officeart/2005/8/layout/orgChart1"/>
    <dgm:cxn modelId="{05FEC225-FF92-6F44-A397-476CFD84D793}" type="presParOf" srcId="{10082F8C-76C8-DE4E-81FB-0C0AA035F8C4}" destId="{9EA92616-A9D7-CD4D-B503-5DBAAAD8C6C2}" srcOrd="1" destOrd="0" presId="urn:microsoft.com/office/officeart/2005/8/layout/orgChart1"/>
    <dgm:cxn modelId="{05D81190-3EBF-0E4E-9C38-3E86C9C5ACFE}" type="presParOf" srcId="{10082F8C-76C8-DE4E-81FB-0C0AA035F8C4}" destId="{F3D9C308-4514-9F44-8FD8-3ACD44B4DD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DAAD830-31F8-42F5-855A-72F1C76DE07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F732C5-8FBF-485A-B20A-6E6670733DF9}">
      <dgm:prSet/>
      <dgm:spPr/>
      <dgm:t>
        <a:bodyPr/>
        <a:lstStyle/>
        <a:p>
          <a:pPr rtl="0"/>
          <a:r>
            <a:rPr lang="en-US" b="1" dirty="0"/>
            <a:t>Produce Content</a:t>
          </a:r>
          <a:endParaRPr lang="en-US" dirty="0"/>
        </a:p>
      </dgm:t>
    </dgm:pt>
    <dgm:pt modelId="{B077D851-57B6-4D5C-8B53-905A2F24DCA8}" type="parTrans" cxnId="{0A0BC7F5-5E63-474B-A772-EB9269436D3C}">
      <dgm:prSet/>
      <dgm:spPr/>
      <dgm:t>
        <a:bodyPr/>
        <a:lstStyle/>
        <a:p>
          <a:endParaRPr lang="en-US"/>
        </a:p>
      </dgm:t>
    </dgm:pt>
    <dgm:pt modelId="{92F29E8B-37B1-4560-88DC-490E08843FBF}" type="sibTrans" cxnId="{0A0BC7F5-5E63-474B-A772-EB9269436D3C}">
      <dgm:prSet/>
      <dgm:spPr/>
      <dgm:t>
        <a:bodyPr/>
        <a:lstStyle/>
        <a:p>
          <a:endParaRPr lang="en-US"/>
        </a:p>
      </dgm:t>
    </dgm:pt>
    <dgm:pt modelId="{F213F732-A6DE-47D7-85B9-D0E9D9F8E8DC}">
      <dgm:prSet/>
      <dgm:spPr/>
      <dgm:t>
        <a:bodyPr/>
        <a:lstStyle/>
        <a:p>
          <a:pPr rtl="0"/>
          <a:r>
            <a:rPr lang="en-US" b="0" baseline="0"/>
            <a:t>Blog ? Podcast ? YouTube Channel</a:t>
          </a:r>
          <a:endParaRPr lang="en-US"/>
        </a:p>
      </dgm:t>
    </dgm:pt>
    <dgm:pt modelId="{61F320D9-3607-42DF-9EC7-12602B6AA11C}" type="parTrans" cxnId="{9C2C39B2-20EE-405C-9431-154412EF1228}">
      <dgm:prSet/>
      <dgm:spPr/>
      <dgm:t>
        <a:bodyPr/>
        <a:lstStyle/>
        <a:p>
          <a:endParaRPr lang="en-US"/>
        </a:p>
      </dgm:t>
    </dgm:pt>
    <dgm:pt modelId="{65955760-33CC-4D99-937B-BDC371FCB8AF}" type="sibTrans" cxnId="{9C2C39B2-20EE-405C-9431-154412EF1228}">
      <dgm:prSet/>
      <dgm:spPr/>
      <dgm:t>
        <a:bodyPr/>
        <a:lstStyle/>
        <a:p>
          <a:endParaRPr lang="en-US"/>
        </a:p>
      </dgm:t>
    </dgm:pt>
    <dgm:pt modelId="{10458AE5-CDD3-497C-89A6-9AFFD9826233}">
      <dgm:prSet/>
      <dgm:spPr/>
      <dgm:t>
        <a:bodyPr/>
        <a:lstStyle/>
        <a:p>
          <a:pPr rtl="0"/>
          <a:r>
            <a:rPr lang="en-US" b="1"/>
            <a:t>Participate In Community</a:t>
          </a:r>
          <a:endParaRPr lang="en-US"/>
        </a:p>
      </dgm:t>
    </dgm:pt>
    <dgm:pt modelId="{EE682F97-E1D2-4ACE-BCDA-2B189E792C5E}" type="parTrans" cxnId="{1AAD9DFC-BD4C-414E-A6FB-88B63A300343}">
      <dgm:prSet/>
      <dgm:spPr/>
      <dgm:t>
        <a:bodyPr/>
        <a:lstStyle/>
        <a:p>
          <a:endParaRPr lang="en-US"/>
        </a:p>
      </dgm:t>
    </dgm:pt>
    <dgm:pt modelId="{88BACB93-8E2C-4F2D-B827-255D81E8A4C0}" type="sibTrans" cxnId="{1AAD9DFC-BD4C-414E-A6FB-88B63A300343}">
      <dgm:prSet/>
      <dgm:spPr/>
      <dgm:t>
        <a:bodyPr/>
        <a:lstStyle/>
        <a:p>
          <a:endParaRPr lang="en-US"/>
        </a:p>
      </dgm:t>
    </dgm:pt>
    <dgm:pt modelId="{1258A40A-DD9C-484E-AD9E-A20B44D02AB5}">
      <dgm:prSet/>
      <dgm:spPr/>
      <dgm:t>
        <a:bodyPr/>
        <a:lstStyle/>
        <a:p>
          <a:pPr rtl="0"/>
          <a:r>
            <a:rPr lang="en-US" b="0" baseline="0"/>
            <a:t>IRC/Slack Channels,  Forums, Conferences</a:t>
          </a:r>
          <a:endParaRPr lang="en-US"/>
        </a:p>
      </dgm:t>
    </dgm:pt>
    <dgm:pt modelId="{A949AF98-CDFF-48CD-A452-FF791159EBD9}" type="parTrans" cxnId="{646419C0-81DC-4876-B354-E540BA4EACDE}">
      <dgm:prSet/>
      <dgm:spPr/>
      <dgm:t>
        <a:bodyPr/>
        <a:lstStyle/>
        <a:p>
          <a:endParaRPr lang="en-US"/>
        </a:p>
      </dgm:t>
    </dgm:pt>
    <dgm:pt modelId="{71C8A36E-68E9-4B13-806F-54C1187E7035}" type="sibTrans" cxnId="{646419C0-81DC-4876-B354-E540BA4EACDE}">
      <dgm:prSet/>
      <dgm:spPr/>
      <dgm:t>
        <a:bodyPr/>
        <a:lstStyle/>
        <a:p>
          <a:endParaRPr lang="en-US"/>
        </a:p>
      </dgm:t>
    </dgm:pt>
    <dgm:pt modelId="{969AA119-A677-418D-8B00-73293814B9BA}">
      <dgm:prSet/>
      <dgm:spPr/>
      <dgm:t>
        <a:bodyPr/>
        <a:lstStyle/>
        <a:p>
          <a:pPr rtl="0"/>
          <a:r>
            <a:rPr lang="en-US" b="1"/>
            <a:t>Write a Book</a:t>
          </a:r>
          <a:endParaRPr lang="en-US"/>
        </a:p>
      </dgm:t>
    </dgm:pt>
    <dgm:pt modelId="{D3397ADF-C482-4C80-81B2-B9529BC1B192}" type="parTrans" cxnId="{DEA5FFF5-9ED1-4239-8CD9-157B2D92D169}">
      <dgm:prSet/>
      <dgm:spPr/>
      <dgm:t>
        <a:bodyPr/>
        <a:lstStyle/>
        <a:p>
          <a:endParaRPr lang="en-US"/>
        </a:p>
      </dgm:t>
    </dgm:pt>
    <dgm:pt modelId="{DBEAAD93-6193-4904-9E15-91A2998EC523}" type="sibTrans" cxnId="{DEA5FFF5-9ED1-4239-8CD9-157B2D92D169}">
      <dgm:prSet/>
      <dgm:spPr/>
      <dgm:t>
        <a:bodyPr/>
        <a:lstStyle/>
        <a:p>
          <a:endParaRPr lang="en-US"/>
        </a:p>
      </dgm:t>
    </dgm:pt>
    <dgm:pt modelId="{AB2A3650-1B2F-41A2-9C93-6DDFA0F8FC2C}">
      <dgm:prSet/>
      <dgm:spPr/>
      <dgm:t>
        <a:bodyPr/>
        <a:lstStyle/>
        <a:p>
          <a:pPr rtl="0"/>
          <a:r>
            <a:rPr lang="en-US" b="0" baseline="0"/>
            <a:t>Even self published book looks really good</a:t>
          </a:r>
          <a:endParaRPr lang="en-US"/>
        </a:p>
      </dgm:t>
    </dgm:pt>
    <dgm:pt modelId="{B06798E1-985A-433C-A11B-E42714398CC9}" type="parTrans" cxnId="{2D71EFDC-6CD3-4CFC-B8D8-1C863A9815C5}">
      <dgm:prSet/>
      <dgm:spPr/>
      <dgm:t>
        <a:bodyPr/>
        <a:lstStyle/>
        <a:p>
          <a:endParaRPr lang="en-US"/>
        </a:p>
      </dgm:t>
    </dgm:pt>
    <dgm:pt modelId="{0ED64976-A5A3-4E95-A91C-8FDBA02FAF19}" type="sibTrans" cxnId="{2D71EFDC-6CD3-4CFC-B8D8-1C863A9815C5}">
      <dgm:prSet/>
      <dgm:spPr/>
      <dgm:t>
        <a:bodyPr/>
        <a:lstStyle/>
        <a:p>
          <a:endParaRPr lang="en-US"/>
        </a:p>
      </dgm:t>
    </dgm:pt>
    <dgm:pt modelId="{AD7F1649-818B-4106-AEED-E38EE6B4B308}">
      <dgm:prSet/>
      <dgm:spPr/>
      <dgm:t>
        <a:bodyPr/>
        <a:lstStyle/>
        <a:p>
          <a:pPr rtl="0"/>
          <a:r>
            <a:rPr lang="en-US" b="1"/>
            <a:t>Write Some Code </a:t>
          </a:r>
          <a:endParaRPr lang="en-US"/>
        </a:p>
      </dgm:t>
    </dgm:pt>
    <dgm:pt modelId="{72C507A3-938C-456D-893D-7CDFF5225C63}" type="parTrans" cxnId="{6C87E406-4C3F-4349-B70F-54F4C3742441}">
      <dgm:prSet/>
      <dgm:spPr/>
      <dgm:t>
        <a:bodyPr/>
        <a:lstStyle/>
        <a:p>
          <a:endParaRPr lang="en-US"/>
        </a:p>
      </dgm:t>
    </dgm:pt>
    <dgm:pt modelId="{2002FF62-8E98-4612-93C0-3CB69BDAEE23}" type="sibTrans" cxnId="{6C87E406-4C3F-4349-B70F-54F4C3742441}">
      <dgm:prSet/>
      <dgm:spPr/>
      <dgm:t>
        <a:bodyPr/>
        <a:lstStyle/>
        <a:p>
          <a:endParaRPr lang="en-US"/>
        </a:p>
      </dgm:t>
    </dgm:pt>
    <dgm:pt modelId="{FE650236-77C1-4177-955A-1DEAA2763A67}">
      <dgm:prSet/>
      <dgm:spPr/>
      <dgm:t>
        <a:bodyPr/>
        <a:lstStyle/>
        <a:p>
          <a:pPr rtl="0"/>
          <a:r>
            <a:rPr lang="en-US" b="0" baseline="0"/>
            <a:t>Maintain Great GitHub Profile</a:t>
          </a:r>
          <a:endParaRPr lang="en-US"/>
        </a:p>
      </dgm:t>
    </dgm:pt>
    <dgm:pt modelId="{9308DF4E-208F-42DA-A045-03C3F2FC2F67}" type="parTrans" cxnId="{4775519F-08FF-4661-9761-A94E0F97CDCB}">
      <dgm:prSet/>
      <dgm:spPr/>
      <dgm:t>
        <a:bodyPr/>
        <a:lstStyle/>
        <a:p>
          <a:endParaRPr lang="en-US"/>
        </a:p>
      </dgm:t>
    </dgm:pt>
    <dgm:pt modelId="{1A5642D6-4920-404B-9C86-21144C0201BC}" type="sibTrans" cxnId="{4775519F-08FF-4661-9761-A94E0F97CDCB}">
      <dgm:prSet/>
      <dgm:spPr/>
      <dgm:t>
        <a:bodyPr/>
        <a:lstStyle/>
        <a:p>
          <a:endParaRPr lang="en-US"/>
        </a:p>
      </dgm:t>
    </dgm:pt>
    <dgm:pt modelId="{BF0397FD-08D8-4340-8C77-C987809DCBC5}">
      <dgm:prSet/>
      <dgm:spPr/>
      <dgm:t>
        <a:bodyPr/>
        <a:lstStyle/>
        <a:p>
          <a:pPr rtl="0"/>
          <a:r>
            <a:rPr lang="en-US" b="1"/>
            <a:t>Get Social</a:t>
          </a:r>
          <a:endParaRPr lang="en-US"/>
        </a:p>
      </dgm:t>
    </dgm:pt>
    <dgm:pt modelId="{A2AB30DC-6306-4A61-8A57-10251D95F4EF}" type="parTrans" cxnId="{76ECCFB6-E8E8-479C-87B2-37C8E6A4B136}">
      <dgm:prSet/>
      <dgm:spPr/>
      <dgm:t>
        <a:bodyPr/>
        <a:lstStyle/>
        <a:p>
          <a:endParaRPr lang="en-US"/>
        </a:p>
      </dgm:t>
    </dgm:pt>
    <dgm:pt modelId="{20F3BACD-AACF-4980-BD45-3D671914C835}" type="sibTrans" cxnId="{76ECCFB6-E8E8-479C-87B2-37C8E6A4B136}">
      <dgm:prSet/>
      <dgm:spPr/>
      <dgm:t>
        <a:bodyPr/>
        <a:lstStyle/>
        <a:p>
          <a:endParaRPr lang="en-US"/>
        </a:p>
      </dgm:t>
    </dgm:pt>
    <dgm:pt modelId="{63F0A67F-A6D9-424C-A3DA-25BF1109A075}">
      <dgm:prSet/>
      <dgm:spPr/>
      <dgm:t>
        <a:bodyPr/>
        <a:lstStyle/>
        <a:p>
          <a:pPr rtl="0"/>
          <a:r>
            <a:rPr lang="en-US" b="0" baseline="0"/>
            <a:t>Develop Offline Network, Twitter Following, LinkedIn Connections</a:t>
          </a:r>
          <a:endParaRPr lang="en-US"/>
        </a:p>
      </dgm:t>
    </dgm:pt>
    <dgm:pt modelId="{5F2C9579-C8EB-4319-B593-DACE5010975E}" type="parTrans" cxnId="{281B184F-1C0B-4357-BF40-AAF4FDE73653}">
      <dgm:prSet/>
      <dgm:spPr/>
      <dgm:t>
        <a:bodyPr/>
        <a:lstStyle/>
        <a:p>
          <a:endParaRPr lang="en-US"/>
        </a:p>
      </dgm:t>
    </dgm:pt>
    <dgm:pt modelId="{FD071CAC-EBA1-4B7E-8953-DCB83541C703}" type="sibTrans" cxnId="{281B184F-1C0B-4357-BF40-AAF4FDE73653}">
      <dgm:prSet/>
      <dgm:spPr/>
      <dgm:t>
        <a:bodyPr/>
        <a:lstStyle/>
        <a:p>
          <a:endParaRPr lang="en-US"/>
        </a:p>
      </dgm:t>
    </dgm:pt>
    <dgm:pt modelId="{950F913B-302C-7048-90B4-6505935C6816}" type="pres">
      <dgm:prSet presAssocID="{7DAAD830-31F8-42F5-855A-72F1C76DE070}" presName="Name0" presStyleCnt="0">
        <dgm:presLayoutVars>
          <dgm:dir/>
          <dgm:animLvl val="lvl"/>
          <dgm:resizeHandles val="exact"/>
        </dgm:presLayoutVars>
      </dgm:prSet>
      <dgm:spPr/>
    </dgm:pt>
    <dgm:pt modelId="{1A6137E0-17BE-5147-A4A3-A42CB4C3AB53}" type="pres">
      <dgm:prSet presAssocID="{9EF732C5-8FBF-485A-B20A-6E6670733DF9}" presName="linNode" presStyleCnt="0"/>
      <dgm:spPr/>
    </dgm:pt>
    <dgm:pt modelId="{4801334B-7192-C341-906E-466DB043F0F6}" type="pres">
      <dgm:prSet presAssocID="{9EF732C5-8FBF-485A-B20A-6E6670733DF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8D3D8C6-3655-1E4B-B285-7541E8C3A2B1}" type="pres">
      <dgm:prSet presAssocID="{9EF732C5-8FBF-485A-B20A-6E6670733DF9}" presName="descendantText" presStyleLbl="alignAccFollowNode1" presStyleIdx="0" presStyleCnt="5">
        <dgm:presLayoutVars>
          <dgm:bulletEnabled val="1"/>
        </dgm:presLayoutVars>
      </dgm:prSet>
      <dgm:spPr/>
    </dgm:pt>
    <dgm:pt modelId="{DA15B636-5A4E-0F4D-8E87-D50F72F5DD2E}" type="pres">
      <dgm:prSet presAssocID="{92F29E8B-37B1-4560-88DC-490E08843FBF}" presName="sp" presStyleCnt="0"/>
      <dgm:spPr/>
    </dgm:pt>
    <dgm:pt modelId="{50B8A45D-4677-C14A-BDDD-561E4C8A65EB}" type="pres">
      <dgm:prSet presAssocID="{10458AE5-CDD3-497C-89A6-9AFFD9826233}" presName="linNode" presStyleCnt="0"/>
      <dgm:spPr/>
    </dgm:pt>
    <dgm:pt modelId="{5F34C056-88DC-B545-ACA2-86E31F2008DE}" type="pres">
      <dgm:prSet presAssocID="{10458AE5-CDD3-497C-89A6-9AFFD982623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13E4DC3-0C95-274D-B51A-AD9525F7CAFC}" type="pres">
      <dgm:prSet presAssocID="{10458AE5-CDD3-497C-89A6-9AFFD9826233}" presName="descendantText" presStyleLbl="alignAccFollowNode1" presStyleIdx="1" presStyleCnt="5">
        <dgm:presLayoutVars>
          <dgm:bulletEnabled val="1"/>
        </dgm:presLayoutVars>
      </dgm:prSet>
      <dgm:spPr/>
    </dgm:pt>
    <dgm:pt modelId="{30F5C83F-A2A6-6C42-ABF4-51DCF5B76B2C}" type="pres">
      <dgm:prSet presAssocID="{88BACB93-8E2C-4F2D-B827-255D81E8A4C0}" presName="sp" presStyleCnt="0"/>
      <dgm:spPr/>
    </dgm:pt>
    <dgm:pt modelId="{C88CE331-291D-2A43-BB83-C87782D82AF7}" type="pres">
      <dgm:prSet presAssocID="{969AA119-A677-418D-8B00-73293814B9BA}" presName="linNode" presStyleCnt="0"/>
      <dgm:spPr/>
    </dgm:pt>
    <dgm:pt modelId="{BF558CEE-95E2-FD4D-8777-015661E675F9}" type="pres">
      <dgm:prSet presAssocID="{969AA119-A677-418D-8B00-73293814B9B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E11EBCD-2785-B347-AD02-51EF855BFA7C}" type="pres">
      <dgm:prSet presAssocID="{969AA119-A677-418D-8B00-73293814B9BA}" presName="descendantText" presStyleLbl="alignAccFollowNode1" presStyleIdx="2" presStyleCnt="5">
        <dgm:presLayoutVars>
          <dgm:bulletEnabled val="1"/>
        </dgm:presLayoutVars>
      </dgm:prSet>
      <dgm:spPr/>
    </dgm:pt>
    <dgm:pt modelId="{EB923F0D-D397-8742-89CA-8774A727E296}" type="pres">
      <dgm:prSet presAssocID="{DBEAAD93-6193-4904-9E15-91A2998EC523}" presName="sp" presStyleCnt="0"/>
      <dgm:spPr/>
    </dgm:pt>
    <dgm:pt modelId="{D91FB964-BCDB-1D46-91DF-B700C62DD064}" type="pres">
      <dgm:prSet presAssocID="{AD7F1649-818B-4106-AEED-E38EE6B4B308}" presName="linNode" presStyleCnt="0"/>
      <dgm:spPr/>
    </dgm:pt>
    <dgm:pt modelId="{7523CBE1-52A7-3441-BC7F-918F2D9FE0B6}" type="pres">
      <dgm:prSet presAssocID="{AD7F1649-818B-4106-AEED-E38EE6B4B30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4446F47-0059-0A44-8C26-0ACFB1540431}" type="pres">
      <dgm:prSet presAssocID="{AD7F1649-818B-4106-AEED-E38EE6B4B308}" presName="descendantText" presStyleLbl="alignAccFollowNode1" presStyleIdx="3" presStyleCnt="5">
        <dgm:presLayoutVars>
          <dgm:bulletEnabled val="1"/>
        </dgm:presLayoutVars>
      </dgm:prSet>
      <dgm:spPr/>
    </dgm:pt>
    <dgm:pt modelId="{5CA1C170-C876-904E-951D-04D356D92853}" type="pres">
      <dgm:prSet presAssocID="{2002FF62-8E98-4612-93C0-3CB69BDAEE23}" presName="sp" presStyleCnt="0"/>
      <dgm:spPr/>
    </dgm:pt>
    <dgm:pt modelId="{B9A67D8C-6796-6842-8830-8ACA76B54DDA}" type="pres">
      <dgm:prSet presAssocID="{BF0397FD-08D8-4340-8C77-C987809DCBC5}" presName="linNode" presStyleCnt="0"/>
      <dgm:spPr/>
    </dgm:pt>
    <dgm:pt modelId="{1E91C7D1-7F88-6048-8BA7-4D247AD14841}" type="pres">
      <dgm:prSet presAssocID="{BF0397FD-08D8-4340-8C77-C987809DCBC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46355EA-6632-D24D-93C1-3C0D18AD28A6}" type="pres">
      <dgm:prSet presAssocID="{BF0397FD-08D8-4340-8C77-C987809DCBC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C87E406-4C3F-4349-B70F-54F4C3742441}" srcId="{7DAAD830-31F8-42F5-855A-72F1C76DE070}" destId="{AD7F1649-818B-4106-AEED-E38EE6B4B308}" srcOrd="3" destOrd="0" parTransId="{72C507A3-938C-456D-893D-7CDFF5225C63}" sibTransId="{2002FF62-8E98-4612-93C0-3CB69BDAEE23}"/>
    <dgm:cxn modelId="{711B3315-24E6-9D42-B3B0-C0DCE3FEE60C}" type="presOf" srcId="{FE650236-77C1-4177-955A-1DEAA2763A67}" destId="{04446F47-0059-0A44-8C26-0ACFB1540431}" srcOrd="0" destOrd="0" presId="urn:microsoft.com/office/officeart/2005/8/layout/vList5"/>
    <dgm:cxn modelId="{7B225263-F612-6C43-9BB0-220481064B0C}" type="presOf" srcId="{969AA119-A677-418D-8B00-73293814B9BA}" destId="{BF558CEE-95E2-FD4D-8777-015661E675F9}" srcOrd="0" destOrd="0" presId="urn:microsoft.com/office/officeart/2005/8/layout/vList5"/>
    <dgm:cxn modelId="{D2FFE24D-07E3-0F49-A60F-89CF2F9704F7}" type="presOf" srcId="{AB2A3650-1B2F-41A2-9C93-6DDFA0F8FC2C}" destId="{DE11EBCD-2785-B347-AD02-51EF855BFA7C}" srcOrd="0" destOrd="0" presId="urn:microsoft.com/office/officeart/2005/8/layout/vList5"/>
    <dgm:cxn modelId="{281B184F-1C0B-4357-BF40-AAF4FDE73653}" srcId="{BF0397FD-08D8-4340-8C77-C987809DCBC5}" destId="{63F0A67F-A6D9-424C-A3DA-25BF1109A075}" srcOrd="0" destOrd="0" parTransId="{5F2C9579-C8EB-4319-B593-DACE5010975E}" sibTransId="{FD071CAC-EBA1-4B7E-8953-DCB83541C703}"/>
    <dgm:cxn modelId="{2925264F-3E09-6143-87A0-14D7FDD69A58}" type="presOf" srcId="{10458AE5-CDD3-497C-89A6-9AFFD9826233}" destId="{5F34C056-88DC-B545-ACA2-86E31F2008DE}" srcOrd="0" destOrd="0" presId="urn:microsoft.com/office/officeart/2005/8/layout/vList5"/>
    <dgm:cxn modelId="{D47A906F-F4C0-3D4D-90EC-6D117CC8A430}" type="presOf" srcId="{7DAAD830-31F8-42F5-855A-72F1C76DE070}" destId="{950F913B-302C-7048-90B4-6505935C6816}" srcOrd="0" destOrd="0" presId="urn:microsoft.com/office/officeart/2005/8/layout/vList5"/>
    <dgm:cxn modelId="{38503870-5417-794C-9F81-4BD5281673F9}" type="presOf" srcId="{63F0A67F-A6D9-424C-A3DA-25BF1109A075}" destId="{146355EA-6632-D24D-93C1-3C0D18AD28A6}" srcOrd="0" destOrd="0" presId="urn:microsoft.com/office/officeart/2005/8/layout/vList5"/>
    <dgm:cxn modelId="{58051C88-99A8-8D49-94C4-8BDF68638151}" type="presOf" srcId="{1258A40A-DD9C-484E-AD9E-A20B44D02AB5}" destId="{C13E4DC3-0C95-274D-B51A-AD9525F7CAFC}" srcOrd="0" destOrd="0" presId="urn:microsoft.com/office/officeart/2005/8/layout/vList5"/>
    <dgm:cxn modelId="{9CFECE9E-8B6A-5744-BC52-4769E67D5C72}" type="presOf" srcId="{F213F732-A6DE-47D7-85B9-D0E9D9F8E8DC}" destId="{68D3D8C6-3655-1E4B-B285-7541E8C3A2B1}" srcOrd="0" destOrd="0" presId="urn:microsoft.com/office/officeart/2005/8/layout/vList5"/>
    <dgm:cxn modelId="{4775519F-08FF-4661-9761-A94E0F97CDCB}" srcId="{AD7F1649-818B-4106-AEED-E38EE6B4B308}" destId="{FE650236-77C1-4177-955A-1DEAA2763A67}" srcOrd="0" destOrd="0" parTransId="{9308DF4E-208F-42DA-A045-03C3F2FC2F67}" sibTransId="{1A5642D6-4920-404B-9C86-21144C0201BC}"/>
    <dgm:cxn modelId="{9C2C39B2-20EE-405C-9431-154412EF1228}" srcId="{9EF732C5-8FBF-485A-B20A-6E6670733DF9}" destId="{F213F732-A6DE-47D7-85B9-D0E9D9F8E8DC}" srcOrd="0" destOrd="0" parTransId="{61F320D9-3607-42DF-9EC7-12602B6AA11C}" sibTransId="{65955760-33CC-4D99-937B-BDC371FCB8AF}"/>
    <dgm:cxn modelId="{248378B6-1CB7-B240-BBD2-1DB8DA8DC908}" type="presOf" srcId="{9EF732C5-8FBF-485A-B20A-6E6670733DF9}" destId="{4801334B-7192-C341-906E-466DB043F0F6}" srcOrd="0" destOrd="0" presId="urn:microsoft.com/office/officeart/2005/8/layout/vList5"/>
    <dgm:cxn modelId="{76ECCFB6-E8E8-479C-87B2-37C8E6A4B136}" srcId="{7DAAD830-31F8-42F5-855A-72F1C76DE070}" destId="{BF0397FD-08D8-4340-8C77-C987809DCBC5}" srcOrd="4" destOrd="0" parTransId="{A2AB30DC-6306-4A61-8A57-10251D95F4EF}" sibTransId="{20F3BACD-AACF-4980-BD45-3D671914C835}"/>
    <dgm:cxn modelId="{646419C0-81DC-4876-B354-E540BA4EACDE}" srcId="{10458AE5-CDD3-497C-89A6-9AFFD9826233}" destId="{1258A40A-DD9C-484E-AD9E-A20B44D02AB5}" srcOrd="0" destOrd="0" parTransId="{A949AF98-CDFF-48CD-A452-FF791159EBD9}" sibTransId="{71C8A36E-68E9-4B13-806F-54C1187E7035}"/>
    <dgm:cxn modelId="{3B2741D4-9A93-374D-A1B8-192FBA8C1B24}" type="presOf" srcId="{AD7F1649-818B-4106-AEED-E38EE6B4B308}" destId="{7523CBE1-52A7-3441-BC7F-918F2D9FE0B6}" srcOrd="0" destOrd="0" presId="urn:microsoft.com/office/officeart/2005/8/layout/vList5"/>
    <dgm:cxn modelId="{AC21ADD7-93E8-1B4D-8F7A-B830E66E349D}" type="presOf" srcId="{BF0397FD-08D8-4340-8C77-C987809DCBC5}" destId="{1E91C7D1-7F88-6048-8BA7-4D247AD14841}" srcOrd="0" destOrd="0" presId="urn:microsoft.com/office/officeart/2005/8/layout/vList5"/>
    <dgm:cxn modelId="{2D71EFDC-6CD3-4CFC-B8D8-1C863A9815C5}" srcId="{969AA119-A677-418D-8B00-73293814B9BA}" destId="{AB2A3650-1B2F-41A2-9C93-6DDFA0F8FC2C}" srcOrd="0" destOrd="0" parTransId="{B06798E1-985A-433C-A11B-E42714398CC9}" sibTransId="{0ED64976-A5A3-4E95-A91C-8FDBA02FAF19}"/>
    <dgm:cxn modelId="{0A0BC7F5-5E63-474B-A772-EB9269436D3C}" srcId="{7DAAD830-31F8-42F5-855A-72F1C76DE070}" destId="{9EF732C5-8FBF-485A-B20A-6E6670733DF9}" srcOrd="0" destOrd="0" parTransId="{B077D851-57B6-4D5C-8B53-905A2F24DCA8}" sibTransId="{92F29E8B-37B1-4560-88DC-490E08843FBF}"/>
    <dgm:cxn modelId="{DEA5FFF5-9ED1-4239-8CD9-157B2D92D169}" srcId="{7DAAD830-31F8-42F5-855A-72F1C76DE070}" destId="{969AA119-A677-418D-8B00-73293814B9BA}" srcOrd="2" destOrd="0" parTransId="{D3397ADF-C482-4C80-81B2-B9529BC1B192}" sibTransId="{DBEAAD93-6193-4904-9E15-91A2998EC523}"/>
    <dgm:cxn modelId="{1AAD9DFC-BD4C-414E-A6FB-88B63A300343}" srcId="{7DAAD830-31F8-42F5-855A-72F1C76DE070}" destId="{10458AE5-CDD3-497C-89A6-9AFFD9826233}" srcOrd="1" destOrd="0" parTransId="{EE682F97-E1D2-4ACE-BCDA-2B189E792C5E}" sibTransId="{88BACB93-8E2C-4F2D-B827-255D81E8A4C0}"/>
    <dgm:cxn modelId="{A3DF0537-B3A6-7946-AB42-4B7F6AD3F990}" type="presParOf" srcId="{950F913B-302C-7048-90B4-6505935C6816}" destId="{1A6137E0-17BE-5147-A4A3-A42CB4C3AB53}" srcOrd="0" destOrd="0" presId="urn:microsoft.com/office/officeart/2005/8/layout/vList5"/>
    <dgm:cxn modelId="{2C0B4C28-92EB-F345-AD1E-683987A60229}" type="presParOf" srcId="{1A6137E0-17BE-5147-A4A3-A42CB4C3AB53}" destId="{4801334B-7192-C341-906E-466DB043F0F6}" srcOrd="0" destOrd="0" presId="urn:microsoft.com/office/officeart/2005/8/layout/vList5"/>
    <dgm:cxn modelId="{C2A0AA63-C128-4243-81F8-B07224F88D62}" type="presParOf" srcId="{1A6137E0-17BE-5147-A4A3-A42CB4C3AB53}" destId="{68D3D8C6-3655-1E4B-B285-7541E8C3A2B1}" srcOrd="1" destOrd="0" presId="urn:microsoft.com/office/officeart/2005/8/layout/vList5"/>
    <dgm:cxn modelId="{64E11833-C016-A74E-A6AD-34022AA1CF96}" type="presParOf" srcId="{950F913B-302C-7048-90B4-6505935C6816}" destId="{DA15B636-5A4E-0F4D-8E87-D50F72F5DD2E}" srcOrd="1" destOrd="0" presId="urn:microsoft.com/office/officeart/2005/8/layout/vList5"/>
    <dgm:cxn modelId="{FA1BE7D9-DA50-9546-967E-23E52BB99952}" type="presParOf" srcId="{950F913B-302C-7048-90B4-6505935C6816}" destId="{50B8A45D-4677-C14A-BDDD-561E4C8A65EB}" srcOrd="2" destOrd="0" presId="urn:microsoft.com/office/officeart/2005/8/layout/vList5"/>
    <dgm:cxn modelId="{2DC516D8-7C13-9F40-B179-BF519FB40619}" type="presParOf" srcId="{50B8A45D-4677-C14A-BDDD-561E4C8A65EB}" destId="{5F34C056-88DC-B545-ACA2-86E31F2008DE}" srcOrd="0" destOrd="0" presId="urn:microsoft.com/office/officeart/2005/8/layout/vList5"/>
    <dgm:cxn modelId="{A77414C4-1E95-CF42-804C-6780255A4ABC}" type="presParOf" srcId="{50B8A45D-4677-C14A-BDDD-561E4C8A65EB}" destId="{C13E4DC3-0C95-274D-B51A-AD9525F7CAFC}" srcOrd="1" destOrd="0" presId="urn:microsoft.com/office/officeart/2005/8/layout/vList5"/>
    <dgm:cxn modelId="{8866FC8B-6C6D-234D-8C1A-2229F0617884}" type="presParOf" srcId="{950F913B-302C-7048-90B4-6505935C6816}" destId="{30F5C83F-A2A6-6C42-ABF4-51DCF5B76B2C}" srcOrd="3" destOrd="0" presId="urn:microsoft.com/office/officeart/2005/8/layout/vList5"/>
    <dgm:cxn modelId="{7ACEA172-8FDC-B748-B063-EF844AD8123F}" type="presParOf" srcId="{950F913B-302C-7048-90B4-6505935C6816}" destId="{C88CE331-291D-2A43-BB83-C87782D82AF7}" srcOrd="4" destOrd="0" presId="urn:microsoft.com/office/officeart/2005/8/layout/vList5"/>
    <dgm:cxn modelId="{802E8D8C-BF4C-4C4B-B858-A663F89C50EB}" type="presParOf" srcId="{C88CE331-291D-2A43-BB83-C87782D82AF7}" destId="{BF558CEE-95E2-FD4D-8777-015661E675F9}" srcOrd="0" destOrd="0" presId="urn:microsoft.com/office/officeart/2005/8/layout/vList5"/>
    <dgm:cxn modelId="{F04E5529-7C2D-054E-ADA4-F1237C6ED6A5}" type="presParOf" srcId="{C88CE331-291D-2A43-BB83-C87782D82AF7}" destId="{DE11EBCD-2785-B347-AD02-51EF855BFA7C}" srcOrd="1" destOrd="0" presId="urn:microsoft.com/office/officeart/2005/8/layout/vList5"/>
    <dgm:cxn modelId="{C11CE09D-9A7B-D046-8A33-6F67D13AD180}" type="presParOf" srcId="{950F913B-302C-7048-90B4-6505935C6816}" destId="{EB923F0D-D397-8742-89CA-8774A727E296}" srcOrd="5" destOrd="0" presId="urn:microsoft.com/office/officeart/2005/8/layout/vList5"/>
    <dgm:cxn modelId="{4B5DC0AF-4A12-C940-8B61-E1EAC800E054}" type="presParOf" srcId="{950F913B-302C-7048-90B4-6505935C6816}" destId="{D91FB964-BCDB-1D46-91DF-B700C62DD064}" srcOrd="6" destOrd="0" presId="urn:microsoft.com/office/officeart/2005/8/layout/vList5"/>
    <dgm:cxn modelId="{C7DC8B13-74DA-1847-BEB3-B7786102F04E}" type="presParOf" srcId="{D91FB964-BCDB-1D46-91DF-B700C62DD064}" destId="{7523CBE1-52A7-3441-BC7F-918F2D9FE0B6}" srcOrd="0" destOrd="0" presId="urn:microsoft.com/office/officeart/2005/8/layout/vList5"/>
    <dgm:cxn modelId="{93B8BF34-4A73-0148-90FA-837456909DD7}" type="presParOf" srcId="{D91FB964-BCDB-1D46-91DF-B700C62DD064}" destId="{04446F47-0059-0A44-8C26-0ACFB1540431}" srcOrd="1" destOrd="0" presId="urn:microsoft.com/office/officeart/2005/8/layout/vList5"/>
    <dgm:cxn modelId="{2C833946-318A-7B46-AF60-D18C0C6DD52E}" type="presParOf" srcId="{950F913B-302C-7048-90B4-6505935C6816}" destId="{5CA1C170-C876-904E-951D-04D356D92853}" srcOrd="7" destOrd="0" presId="urn:microsoft.com/office/officeart/2005/8/layout/vList5"/>
    <dgm:cxn modelId="{AD8433EA-432E-8644-96A2-4091E182BCDF}" type="presParOf" srcId="{950F913B-302C-7048-90B4-6505935C6816}" destId="{B9A67D8C-6796-6842-8830-8ACA76B54DDA}" srcOrd="8" destOrd="0" presId="urn:microsoft.com/office/officeart/2005/8/layout/vList5"/>
    <dgm:cxn modelId="{542772CD-2C09-5941-87B5-D708C72CB021}" type="presParOf" srcId="{B9A67D8C-6796-6842-8830-8ACA76B54DDA}" destId="{1E91C7D1-7F88-6048-8BA7-4D247AD14841}" srcOrd="0" destOrd="0" presId="urn:microsoft.com/office/officeart/2005/8/layout/vList5"/>
    <dgm:cxn modelId="{CFCB0485-E98C-564A-9676-526DE9DDAEA2}" type="presParOf" srcId="{B9A67D8C-6796-6842-8830-8ACA76B54DDA}" destId="{146355EA-6632-D24D-93C1-3C0D18AD28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8743C-4D80-4846-8156-30DEE4276CB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078613E-869D-4212-AF65-97C6F980BEE9}">
      <dgm:prSet/>
      <dgm:spPr/>
      <dgm:t>
        <a:bodyPr/>
        <a:lstStyle/>
        <a:p>
          <a:pPr rtl="0"/>
          <a:r>
            <a:rPr lang="en-US" b="1"/>
            <a:t>Open Source in general </a:t>
          </a:r>
          <a:endParaRPr lang="en-US"/>
        </a:p>
      </dgm:t>
    </dgm:pt>
    <dgm:pt modelId="{2C8F2B42-5B13-4547-A864-8E97D918237D}" type="parTrans" cxnId="{0E660D7C-B953-4000-9530-7D3D8AA01617}">
      <dgm:prSet/>
      <dgm:spPr/>
      <dgm:t>
        <a:bodyPr/>
        <a:lstStyle/>
        <a:p>
          <a:endParaRPr lang="en-US"/>
        </a:p>
      </dgm:t>
    </dgm:pt>
    <dgm:pt modelId="{E659CE6F-F285-45EB-AD31-78C9773B5C0E}" type="sibTrans" cxnId="{0E660D7C-B953-4000-9530-7D3D8AA01617}">
      <dgm:prSet/>
      <dgm:spPr/>
      <dgm:t>
        <a:bodyPr/>
        <a:lstStyle/>
        <a:p>
          <a:endParaRPr lang="en-US"/>
        </a:p>
      </dgm:t>
    </dgm:pt>
    <dgm:pt modelId="{143E3AE7-3060-4606-A97D-1707F0D76BE0}">
      <dgm:prSet/>
      <dgm:spPr/>
      <dgm:t>
        <a:bodyPr/>
        <a:lstStyle/>
        <a:p>
          <a:pPr rtl="0"/>
          <a:r>
            <a:rPr lang="en-US" b="1"/>
            <a:t>Certain “space” </a:t>
          </a:r>
          <a:endParaRPr lang="en-US"/>
        </a:p>
      </dgm:t>
    </dgm:pt>
    <dgm:pt modelId="{7DD163D7-7868-4A49-BFD2-7C4C803FB954}" type="parTrans" cxnId="{260E205D-10CD-4373-9957-CDFBF6B495E2}">
      <dgm:prSet/>
      <dgm:spPr/>
      <dgm:t>
        <a:bodyPr/>
        <a:lstStyle/>
        <a:p>
          <a:endParaRPr lang="en-US"/>
        </a:p>
      </dgm:t>
    </dgm:pt>
    <dgm:pt modelId="{EF9C713E-A258-4974-8E33-41D859DFBECE}" type="sibTrans" cxnId="{260E205D-10CD-4373-9957-CDFBF6B495E2}">
      <dgm:prSet/>
      <dgm:spPr/>
      <dgm:t>
        <a:bodyPr/>
        <a:lstStyle/>
        <a:p>
          <a:endParaRPr lang="en-US"/>
        </a:p>
      </dgm:t>
    </dgm:pt>
    <dgm:pt modelId="{7ADF6F57-AE43-492D-A3A4-A0AFA72D4D63}">
      <dgm:prSet/>
      <dgm:spPr/>
      <dgm:t>
        <a:bodyPr/>
        <a:lstStyle/>
        <a:p>
          <a:pPr rtl="0"/>
          <a:r>
            <a:rPr lang="en-US" b="1"/>
            <a:t>Certain Open Source Project </a:t>
          </a:r>
          <a:endParaRPr lang="en-US"/>
        </a:p>
      </dgm:t>
    </dgm:pt>
    <dgm:pt modelId="{8EA0FAFE-65FE-4C83-A9AB-E2BC8D4F21B3}" type="parTrans" cxnId="{DA19502C-0865-46B0-BCC1-6F88DFCF28E0}">
      <dgm:prSet/>
      <dgm:spPr/>
      <dgm:t>
        <a:bodyPr/>
        <a:lstStyle/>
        <a:p>
          <a:endParaRPr lang="en-US"/>
        </a:p>
      </dgm:t>
    </dgm:pt>
    <dgm:pt modelId="{A2328855-1439-4AED-AF13-4DB0D53E9586}" type="sibTrans" cxnId="{DA19502C-0865-46B0-BCC1-6F88DFCF28E0}">
      <dgm:prSet/>
      <dgm:spPr/>
      <dgm:t>
        <a:bodyPr/>
        <a:lstStyle/>
        <a:p>
          <a:endParaRPr lang="en-US"/>
        </a:p>
      </dgm:t>
    </dgm:pt>
    <dgm:pt modelId="{D764D0BA-23C9-8E4D-93D7-DAC6ADF86DB3}" type="pres">
      <dgm:prSet presAssocID="{D5A8743C-4D80-4846-8156-30DEE4276CBB}" presName="linear" presStyleCnt="0">
        <dgm:presLayoutVars>
          <dgm:dir/>
          <dgm:animLvl val="lvl"/>
          <dgm:resizeHandles val="exact"/>
        </dgm:presLayoutVars>
      </dgm:prSet>
      <dgm:spPr/>
    </dgm:pt>
    <dgm:pt modelId="{258F81B4-2837-8D48-895A-614F954F00A9}" type="pres">
      <dgm:prSet presAssocID="{7078613E-869D-4212-AF65-97C6F980BEE9}" presName="parentLin" presStyleCnt="0"/>
      <dgm:spPr/>
    </dgm:pt>
    <dgm:pt modelId="{30222FDD-1FB5-5641-879E-BA2CFC75237B}" type="pres">
      <dgm:prSet presAssocID="{7078613E-869D-4212-AF65-97C6F980BEE9}" presName="parentLeftMargin" presStyleLbl="node1" presStyleIdx="0" presStyleCnt="3"/>
      <dgm:spPr/>
    </dgm:pt>
    <dgm:pt modelId="{C5F316BC-3255-E845-A67D-16EFA1E8EF2B}" type="pres">
      <dgm:prSet presAssocID="{7078613E-869D-4212-AF65-97C6F980BE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A6CFF5-EE15-F142-AE0B-F33FAFD4C25C}" type="pres">
      <dgm:prSet presAssocID="{7078613E-869D-4212-AF65-97C6F980BEE9}" presName="negativeSpace" presStyleCnt="0"/>
      <dgm:spPr/>
    </dgm:pt>
    <dgm:pt modelId="{CA116717-CD58-EE4D-99D6-7BC7F1D7E19B}" type="pres">
      <dgm:prSet presAssocID="{7078613E-869D-4212-AF65-97C6F980BEE9}" presName="childText" presStyleLbl="conFgAcc1" presStyleIdx="0" presStyleCnt="3">
        <dgm:presLayoutVars>
          <dgm:bulletEnabled val="1"/>
        </dgm:presLayoutVars>
      </dgm:prSet>
      <dgm:spPr/>
    </dgm:pt>
    <dgm:pt modelId="{7CBCF1B8-DE91-FF43-8344-EC9FF18ECAAB}" type="pres">
      <dgm:prSet presAssocID="{E659CE6F-F285-45EB-AD31-78C9773B5C0E}" presName="spaceBetweenRectangles" presStyleCnt="0"/>
      <dgm:spPr/>
    </dgm:pt>
    <dgm:pt modelId="{94EB3B15-D813-7D49-8EFC-0DE73845BF59}" type="pres">
      <dgm:prSet presAssocID="{143E3AE7-3060-4606-A97D-1707F0D76BE0}" presName="parentLin" presStyleCnt="0"/>
      <dgm:spPr/>
    </dgm:pt>
    <dgm:pt modelId="{B5FE0EF2-10EB-C54C-BBC7-D334F61F5847}" type="pres">
      <dgm:prSet presAssocID="{143E3AE7-3060-4606-A97D-1707F0D76BE0}" presName="parentLeftMargin" presStyleLbl="node1" presStyleIdx="0" presStyleCnt="3"/>
      <dgm:spPr/>
    </dgm:pt>
    <dgm:pt modelId="{3027069F-9A69-3B44-8C17-5AE90C40A293}" type="pres">
      <dgm:prSet presAssocID="{143E3AE7-3060-4606-A97D-1707F0D76B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DF7019-AF79-4F4A-915D-6656778AD7C6}" type="pres">
      <dgm:prSet presAssocID="{143E3AE7-3060-4606-A97D-1707F0D76BE0}" presName="negativeSpace" presStyleCnt="0"/>
      <dgm:spPr/>
    </dgm:pt>
    <dgm:pt modelId="{92323EFB-D36D-2C45-A2E7-DD755A7E7483}" type="pres">
      <dgm:prSet presAssocID="{143E3AE7-3060-4606-A97D-1707F0D76BE0}" presName="childText" presStyleLbl="conFgAcc1" presStyleIdx="1" presStyleCnt="3">
        <dgm:presLayoutVars>
          <dgm:bulletEnabled val="1"/>
        </dgm:presLayoutVars>
      </dgm:prSet>
      <dgm:spPr/>
    </dgm:pt>
    <dgm:pt modelId="{D2980AC9-7D74-014F-AABC-E4F185FC0FDF}" type="pres">
      <dgm:prSet presAssocID="{EF9C713E-A258-4974-8E33-41D859DFBECE}" presName="spaceBetweenRectangles" presStyleCnt="0"/>
      <dgm:spPr/>
    </dgm:pt>
    <dgm:pt modelId="{FB2BADD4-995E-6A4B-939D-8D7CF5DC4CF4}" type="pres">
      <dgm:prSet presAssocID="{7ADF6F57-AE43-492D-A3A4-A0AFA72D4D63}" presName="parentLin" presStyleCnt="0"/>
      <dgm:spPr/>
    </dgm:pt>
    <dgm:pt modelId="{FED252B0-08BB-3C4E-82E5-9F549732BAA3}" type="pres">
      <dgm:prSet presAssocID="{7ADF6F57-AE43-492D-A3A4-A0AFA72D4D63}" presName="parentLeftMargin" presStyleLbl="node1" presStyleIdx="1" presStyleCnt="3"/>
      <dgm:spPr/>
    </dgm:pt>
    <dgm:pt modelId="{F3A24280-B022-1B49-A093-1659BFF2356C}" type="pres">
      <dgm:prSet presAssocID="{7ADF6F57-AE43-492D-A3A4-A0AFA72D4D6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9474DF-8BA8-E942-B944-5DCB9FBAF0B5}" type="pres">
      <dgm:prSet presAssocID="{7ADF6F57-AE43-492D-A3A4-A0AFA72D4D63}" presName="negativeSpace" presStyleCnt="0"/>
      <dgm:spPr/>
    </dgm:pt>
    <dgm:pt modelId="{A2118C81-4513-F443-A977-F90609C00DBC}" type="pres">
      <dgm:prSet presAssocID="{7ADF6F57-AE43-492D-A3A4-A0AFA72D4D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DDA900-E3A4-1940-9785-28758A148B0E}" type="presOf" srcId="{D5A8743C-4D80-4846-8156-30DEE4276CBB}" destId="{D764D0BA-23C9-8E4D-93D7-DAC6ADF86DB3}" srcOrd="0" destOrd="0" presId="urn:microsoft.com/office/officeart/2005/8/layout/list1"/>
    <dgm:cxn modelId="{F7E42216-8340-B142-8E5D-57EB14E50FE5}" type="presOf" srcId="{143E3AE7-3060-4606-A97D-1707F0D76BE0}" destId="{3027069F-9A69-3B44-8C17-5AE90C40A293}" srcOrd="1" destOrd="0" presId="urn:microsoft.com/office/officeart/2005/8/layout/list1"/>
    <dgm:cxn modelId="{DA19502C-0865-46B0-BCC1-6F88DFCF28E0}" srcId="{D5A8743C-4D80-4846-8156-30DEE4276CBB}" destId="{7ADF6F57-AE43-492D-A3A4-A0AFA72D4D63}" srcOrd="2" destOrd="0" parTransId="{8EA0FAFE-65FE-4C83-A9AB-E2BC8D4F21B3}" sibTransId="{A2328855-1439-4AED-AF13-4DB0D53E9586}"/>
    <dgm:cxn modelId="{260E205D-10CD-4373-9957-CDFBF6B495E2}" srcId="{D5A8743C-4D80-4846-8156-30DEE4276CBB}" destId="{143E3AE7-3060-4606-A97D-1707F0D76BE0}" srcOrd="1" destOrd="0" parTransId="{7DD163D7-7868-4A49-BFD2-7C4C803FB954}" sibTransId="{EF9C713E-A258-4974-8E33-41D859DFBECE}"/>
    <dgm:cxn modelId="{32A7AF42-D9B8-0744-B24C-5ED12C9CBCF7}" type="presOf" srcId="{7ADF6F57-AE43-492D-A3A4-A0AFA72D4D63}" destId="{FED252B0-08BB-3C4E-82E5-9F549732BAA3}" srcOrd="0" destOrd="0" presId="urn:microsoft.com/office/officeart/2005/8/layout/list1"/>
    <dgm:cxn modelId="{0E660D7C-B953-4000-9530-7D3D8AA01617}" srcId="{D5A8743C-4D80-4846-8156-30DEE4276CBB}" destId="{7078613E-869D-4212-AF65-97C6F980BEE9}" srcOrd="0" destOrd="0" parTransId="{2C8F2B42-5B13-4547-A864-8E97D918237D}" sibTransId="{E659CE6F-F285-45EB-AD31-78C9773B5C0E}"/>
    <dgm:cxn modelId="{66D3C9A5-4CC2-F947-8495-4719F15020EA}" type="presOf" srcId="{143E3AE7-3060-4606-A97D-1707F0D76BE0}" destId="{B5FE0EF2-10EB-C54C-BBC7-D334F61F5847}" srcOrd="0" destOrd="0" presId="urn:microsoft.com/office/officeart/2005/8/layout/list1"/>
    <dgm:cxn modelId="{DD814BB4-B5E2-AA41-991D-5DCF2F507B59}" type="presOf" srcId="{7078613E-869D-4212-AF65-97C6F980BEE9}" destId="{C5F316BC-3255-E845-A67D-16EFA1E8EF2B}" srcOrd="1" destOrd="0" presId="urn:microsoft.com/office/officeart/2005/8/layout/list1"/>
    <dgm:cxn modelId="{40B3E3B8-828F-7D47-BE04-E89D137CD4EC}" type="presOf" srcId="{7078613E-869D-4212-AF65-97C6F980BEE9}" destId="{30222FDD-1FB5-5641-879E-BA2CFC75237B}" srcOrd="0" destOrd="0" presId="urn:microsoft.com/office/officeart/2005/8/layout/list1"/>
    <dgm:cxn modelId="{9937ADF7-2BFB-F14B-AD80-7EE5F43A82DB}" type="presOf" srcId="{7ADF6F57-AE43-492D-A3A4-A0AFA72D4D63}" destId="{F3A24280-B022-1B49-A093-1659BFF2356C}" srcOrd="1" destOrd="0" presId="urn:microsoft.com/office/officeart/2005/8/layout/list1"/>
    <dgm:cxn modelId="{403DB5FE-C11B-DF44-B7BE-CF691849F51D}" type="presParOf" srcId="{D764D0BA-23C9-8E4D-93D7-DAC6ADF86DB3}" destId="{258F81B4-2837-8D48-895A-614F954F00A9}" srcOrd="0" destOrd="0" presId="urn:microsoft.com/office/officeart/2005/8/layout/list1"/>
    <dgm:cxn modelId="{42C4C16C-90AE-B44D-AA11-913CF3335EB3}" type="presParOf" srcId="{258F81B4-2837-8D48-895A-614F954F00A9}" destId="{30222FDD-1FB5-5641-879E-BA2CFC75237B}" srcOrd="0" destOrd="0" presId="urn:microsoft.com/office/officeart/2005/8/layout/list1"/>
    <dgm:cxn modelId="{B0C782D9-0DA6-C14D-897D-29C9A57DB752}" type="presParOf" srcId="{258F81B4-2837-8D48-895A-614F954F00A9}" destId="{C5F316BC-3255-E845-A67D-16EFA1E8EF2B}" srcOrd="1" destOrd="0" presId="urn:microsoft.com/office/officeart/2005/8/layout/list1"/>
    <dgm:cxn modelId="{48B5DE24-21BD-8E48-A43B-28FB329E0B7E}" type="presParOf" srcId="{D764D0BA-23C9-8E4D-93D7-DAC6ADF86DB3}" destId="{B1A6CFF5-EE15-F142-AE0B-F33FAFD4C25C}" srcOrd="1" destOrd="0" presId="urn:microsoft.com/office/officeart/2005/8/layout/list1"/>
    <dgm:cxn modelId="{314D61BA-CAED-FC49-B085-8228EE36162A}" type="presParOf" srcId="{D764D0BA-23C9-8E4D-93D7-DAC6ADF86DB3}" destId="{CA116717-CD58-EE4D-99D6-7BC7F1D7E19B}" srcOrd="2" destOrd="0" presId="urn:microsoft.com/office/officeart/2005/8/layout/list1"/>
    <dgm:cxn modelId="{DB99F775-7168-0A43-A106-6C0BD906CDF3}" type="presParOf" srcId="{D764D0BA-23C9-8E4D-93D7-DAC6ADF86DB3}" destId="{7CBCF1B8-DE91-FF43-8344-EC9FF18ECAAB}" srcOrd="3" destOrd="0" presId="urn:microsoft.com/office/officeart/2005/8/layout/list1"/>
    <dgm:cxn modelId="{719C4C47-DFE4-6F45-A75E-C2AB767BA86A}" type="presParOf" srcId="{D764D0BA-23C9-8E4D-93D7-DAC6ADF86DB3}" destId="{94EB3B15-D813-7D49-8EFC-0DE73845BF59}" srcOrd="4" destOrd="0" presId="urn:microsoft.com/office/officeart/2005/8/layout/list1"/>
    <dgm:cxn modelId="{A5C0844E-0E68-384E-A395-56C0B7F3E491}" type="presParOf" srcId="{94EB3B15-D813-7D49-8EFC-0DE73845BF59}" destId="{B5FE0EF2-10EB-C54C-BBC7-D334F61F5847}" srcOrd="0" destOrd="0" presId="urn:microsoft.com/office/officeart/2005/8/layout/list1"/>
    <dgm:cxn modelId="{A7ABD070-5239-784E-912A-E807FAF643BD}" type="presParOf" srcId="{94EB3B15-D813-7D49-8EFC-0DE73845BF59}" destId="{3027069F-9A69-3B44-8C17-5AE90C40A293}" srcOrd="1" destOrd="0" presId="urn:microsoft.com/office/officeart/2005/8/layout/list1"/>
    <dgm:cxn modelId="{5A201DFC-5C19-134B-B8BE-9D94F53A0544}" type="presParOf" srcId="{D764D0BA-23C9-8E4D-93D7-DAC6ADF86DB3}" destId="{BEDF7019-AF79-4F4A-915D-6656778AD7C6}" srcOrd="5" destOrd="0" presId="urn:microsoft.com/office/officeart/2005/8/layout/list1"/>
    <dgm:cxn modelId="{65FE5DC5-DBEA-4844-9006-0E8621EF1665}" type="presParOf" srcId="{D764D0BA-23C9-8E4D-93D7-DAC6ADF86DB3}" destId="{92323EFB-D36D-2C45-A2E7-DD755A7E7483}" srcOrd="6" destOrd="0" presId="urn:microsoft.com/office/officeart/2005/8/layout/list1"/>
    <dgm:cxn modelId="{FCD8FE69-63DE-014F-8CFD-610B12035324}" type="presParOf" srcId="{D764D0BA-23C9-8E4D-93D7-DAC6ADF86DB3}" destId="{D2980AC9-7D74-014F-AABC-E4F185FC0FDF}" srcOrd="7" destOrd="0" presId="urn:microsoft.com/office/officeart/2005/8/layout/list1"/>
    <dgm:cxn modelId="{E225569D-2BB0-A64C-81A1-FD81E549BB8D}" type="presParOf" srcId="{D764D0BA-23C9-8E4D-93D7-DAC6ADF86DB3}" destId="{FB2BADD4-995E-6A4B-939D-8D7CF5DC4CF4}" srcOrd="8" destOrd="0" presId="urn:microsoft.com/office/officeart/2005/8/layout/list1"/>
    <dgm:cxn modelId="{5BB9C410-C59E-4348-85F9-06350548780A}" type="presParOf" srcId="{FB2BADD4-995E-6A4B-939D-8D7CF5DC4CF4}" destId="{FED252B0-08BB-3C4E-82E5-9F549732BAA3}" srcOrd="0" destOrd="0" presId="urn:microsoft.com/office/officeart/2005/8/layout/list1"/>
    <dgm:cxn modelId="{AA1A92F6-652A-DA43-8512-C84F7576391C}" type="presParOf" srcId="{FB2BADD4-995E-6A4B-939D-8D7CF5DC4CF4}" destId="{F3A24280-B022-1B49-A093-1659BFF2356C}" srcOrd="1" destOrd="0" presId="urn:microsoft.com/office/officeart/2005/8/layout/list1"/>
    <dgm:cxn modelId="{FAF2A3C1-5D59-CB43-8648-5520FA42D2FB}" type="presParOf" srcId="{D764D0BA-23C9-8E4D-93D7-DAC6ADF86DB3}" destId="{CD9474DF-8BA8-E942-B944-5DCB9FBAF0B5}" srcOrd="9" destOrd="0" presId="urn:microsoft.com/office/officeart/2005/8/layout/list1"/>
    <dgm:cxn modelId="{5BD833DD-1AC8-8144-BA0B-7BEEB92A0126}" type="presParOf" srcId="{D764D0BA-23C9-8E4D-93D7-DAC6ADF86DB3}" destId="{A2118C81-4513-F443-A977-F90609C00D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1BD2DF-EEB2-43DB-A1B7-7730F4FC906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3EFCAE5-7053-4C57-A993-0F78977885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Freelance </a:t>
          </a:r>
          <a:endParaRPr lang="en-US"/>
        </a:p>
      </dgm:t>
    </dgm:pt>
    <dgm:pt modelId="{8B9A27F8-B4C5-4075-8529-D52D039A2ED2}" type="parTrans" cxnId="{F0439B1B-583D-4AF3-8AA9-055EE0B86C9E}">
      <dgm:prSet/>
      <dgm:spPr/>
      <dgm:t>
        <a:bodyPr/>
        <a:lstStyle/>
        <a:p>
          <a:endParaRPr lang="en-US"/>
        </a:p>
      </dgm:t>
    </dgm:pt>
    <dgm:pt modelId="{5E3760CD-33BD-4A3C-9B8C-BBA224132201}" type="sibTrans" cxnId="{F0439B1B-583D-4AF3-8AA9-055EE0B86C9E}">
      <dgm:prSet/>
      <dgm:spPr/>
      <dgm:t>
        <a:bodyPr/>
        <a:lstStyle/>
        <a:p>
          <a:endParaRPr lang="en-US"/>
        </a:p>
      </dgm:t>
    </dgm:pt>
    <dgm:pt modelId="{7FCEC285-AE23-472D-8CE2-2D7A489739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Get a Job </a:t>
          </a:r>
          <a:endParaRPr lang="en-US"/>
        </a:p>
      </dgm:t>
    </dgm:pt>
    <dgm:pt modelId="{5ABEAF0F-0D32-421B-9E91-DB4496214B37}" type="parTrans" cxnId="{FDC416A3-3103-4E4A-ABFD-8404BA187F10}">
      <dgm:prSet/>
      <dgm:spPr/>
      <dgm:t>
        <a:bodyPr/>
        <a:lstStyle/>
        <a:p>
          <a:endParaRPr lang="en-US"/>
        </a:p>
      </dgm:t>
    </dgm:pt>
    <dgm:pt modelId="{E2F6322C-4828-4200-8392-17FDE15B72B6}" type="sibTrans" cxnId="{FDC416A3-3103-4E4A-ABFD-8404BA187F10}">
      <dgm:prSet/>
      <dgm:spPr/>
      <dgm:t>
        <a:bodyPr/>
        <a:lstStyle/>
        <a:p>
          <a:endParaRPr lang="en-US"/>
        </a:p>
      </dgm:t>
    </dgm:pt>
    <dgm:pt modelId="{AA248C08-CAAB-4C1F-9F71-436E542026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Start a Company</a:t>
          </a:r>
          <a:endParaRPr lang="en-US"/>
        </a:p>
      </dgm:t>
    </dgm:pt>
    <dgm:pt modelId="{2768ABBB-28F1-4C80-8DA7-2F0A013B909B}" type="parTrans" cxnId="{09E2C403-B156-4CDC-AB58-0443E84096AF}">
      <dgm:prSet/>
      <dgm:spPr/>
      <dgm:t>
        <a:bodyPr/>
        <a:lstStyle/>
        <a:p>
          <a:endParaRPr lang="en-US"/>
        </a:p>
      </dgm:t>
    </dgm:pt>
    <dgm:pt modelId="{9631D20F-8002-4948-AEF9-FA9C79777BE4}" type="sibTrans" cxnId="{09E2C403-B156-4CDC-AB58-0443E84096AF}">
      <dgm:prSet/>
      <dgm:spPr/>
      <dgm:t>
        <a:bodyPr/>
        <a:lstStyle/>
        <a:p>
          <a:endParaRPr lang="en-US"/>
        </a:p>
      </dgm:t>
    </dgm:pt>
    <dgm:pt modelId="{E2362655-696B-4040-813B-DE94086904E3}" type="pres">
      <dgm:prSet presAssocID="{541BD2DF-EEB2-43DB-A1B7-7730F4FC906B}" presName="root" presStyleCnt="0">
        <dgm:presLayoutVars>
          <dgm:dir/>
          <dgm:resizeHandles val="exact"/>
        </dgm:presLayoutVars>
      </dgm:prSet>
      <dgm:spPr/>
    </dgm:pt>
    <dgm:pt modelId="{81878B0B-3A35-44E0-B765-4F4EB070D5BF}" type="pres">
      <dgm:prSet presAssocID="{73EFCAE5-7053-4C57-A993-0F789778857F}" presName="compNode" presStyleCnt="0"/>
      <dgm:spPr/>
    </dgm:pt>
    <dgm:pt modelId="{C66BBE1D-A2F5-4418-9F77-E3CC4CA08C80}" type="pres">
      <dgm:prSet presAssocID="{73EFCAE5-7053-4C57-A993-0F789778857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1CA4490-656A-4AA0-85EF-48525186ADA6}" type="pres">
      <dgm:prSet presAssocID="{73EFCAE5-7053-4C57-A993-0F78977885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F79C8A6F-A2CB-47D4-B931-5E5B0D79ABE5}" type="pres">
      <dgm:prSet presAssocID="{73EFCAE5-7053-4C57-A993-0F789778857F}" presName="spaceRect" presStyleCnt="0"/>
      <dgm:spPr/>
    </dgm:pt>
    <dgm:pt modelId="{E845079C-864B-4B0C-A46F-DB5E2B4C8D48}" type="pres">
      <dgm:prSet presAssocID="{73EFCAE5-7053-4C57-A993-0F789778857F}" presName="textRect" presStyleLbl="revTx" presStyleIdx="0" presStyleCnt="3">
        <dgm:presLayoutVars>
          <dgm:chMax val="1"/>
          <dgm:chPref val="1"/>
        </dgm:presLayoutVars>
      </dgm:prSet>
      <dgm:spPr/>
    </dgm:pt>
    <dgm:pt modelId="{384FC800-6432-497F-983D-43747ADE0A1E}" type="pres">
      <dgm:prSet presAssocID="{5E3760CD-33BD-4A3C-9B8C-BBA224132201}" presName="sibTrans" presStyleCnt="0"/>
      <dgm:spPr/>
    </dgm:pt>
    <dgm:pt modelId="{03899BC7-955E-4050-9ACC-3483F458B7E5}" type="pres">
      <dgm:prSet presAssocID="{7FCEC285-AE23-472D-8CE2-2D7A48973934}" presName="compNode" presStyleCnt="0"/>
      <dgm:spPr/>
    </dgm:pt>
    <dgm:pt modelId="{ADD25865-E4A3-4A2A-AC53-909A3398F01E}" type="pres">
      <dgm:prSet presAssocID="{7FCEC285-AE23-472D-8CE2-2D7A4897393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878B6BE-ED95-4CDD-A77C-0B6F3E13879E}" type="pres">
      <dgm:prSet presAssocID="{7FCEC285-AE23-472D-8CE2-2D7A489739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65B7874-B79B-468A-98FD-20B9FC0A0035}" type="pres">
      <dgm:prSet presAssocID="{7FCEC285-AE23-472D-8CE2-2D7A48973934}" presName="spaceRect" presStyleCnt="0"/>
      <dgm:spPr/>
    </dgm:pt>
    <dgm:pt modelId="{F42A43D9-DE4F-43E0-8366-2145537FB61E}" type="pres">
      <dgm:prSet presAssocID="{7FCEC285-AE23-472D-8CE2-2D7A48973934}" presName="textRect" presStyleLbl="revTx" presStyleIdx="1" presStyleCnt="3">
        <dgm:presLayoutVars>
          <dgm:chMax val="1"/>
          <dgm:chPref val="1"/>
        </dgm:presLayoutVars>
      </dgm:prSet>
      <dgm:spPr/>
    </dgm:pt>
    <dgm:pt modelId="{1BD63F54-E06D-4FB6-9F0F-7D5CB0A1F27A}" type="pres">
      <dgm:prSet presAssocID="{E2F6322C-4828-4200-8392-17FDE15B72B6}" presName="sibTrans" presStyleCnt="0"/>
      <dgm:spPr/>
    </dgm:pt>
    <dgm:pt modelId="{737E7318-ADB4-4DF5-8C28-6F51C57AF50E}" type="pres">
      <dgm:prSet presAssocID="{AA248C08-CAAB-4C1F-9F71-436E542026FC}" presName="compNode" presStyleCnt="0"/>
      <dgm:spPr/>
    </dgm:pt>
    <dgm:pt modelId="{84D29775-B1BE-490C-897C-4801B50DA1F4}" type="pres">
      <dgm:prSet presAssocID="{AA248C08-CAAB-4C1F-9F71-436E542026F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3EE5C5C-75BC-4B82-9DD8-C098183E9EF5}" type="pres">
      <dgm:prSet presAssocID="{AA248C08-CAAB-4C1F-9F71-436E542026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7AAAC36B-8AEB-4F46-9647-1D3CC477F06A}" type="pres">
      <dgm:prSet presAssocID="{AA248C08-CAAB-4C1F-9F71-436E542026FC}" presName="spaceRect" presStyleCnt="0"/>
      <dgm:spPr/>
    </dgm:pt>
    <dgm:pt modelId="{17F40E11-DB78-41BF-96BE-F505B87B494C}" type="pres">
      <dgm:prSet presAssocID="{AA248C08-CAAB-4C1F-9F71-436E542026F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9E2C403-B156-4CDC-AB58-0443E84096AF}" srcId="{541BD2DF-EEB2-43DB-A1B7-7730F4FC906B}" destId="{AA248C08-CAAB-4C1F-9F71-436E542026FC}" srcOrd="2" destOrd="0" parTransId="{2768ABBB-28F1-4C80-8DA7-2F0A013B909B}" sibTransId="{9631D20F-8002-4948-AEF9-FA9C79777BE4}"/>
    <dgm:cxn modelId="{9E44570A-49C3-9E4E-9169-DECF287C56DB}" type="presOf" srcId="{541BD2DF-EEB2-43DB-A1B7-7730F4FC906B}" destId="{E2362655-696B-4040-813B-DE94086904E3}" srcOrd="0" destOrd="0" presId="urn:microsoft.com/office/officeart/2018/5/layout/IconLeafLabelList"/>
    <dgm:cxn modelId="{F0439B1B-583D-4AF3-8AA9-055EE0B86C9E}" srcId="{541BD2DF-EEB2-43DB-A1B7-7730F4FC906B}" destId="{73EFCAE5-7053-4C57-A993-0F789778857F}" srcOrd="0" destOrd="0" parTransId="{8B9A27F8-B4C5-4075-8529-D52D039A2ED2}" sibTransId="{5E3760CD-33BD-4A3C-9B8C-BBA224132201}"/>
    <dgm:cxn modelId="{CF995A60-3B41-9846-A69D-A3640436521D}" type="presOf" srcId="{73EFCAE5-7053-4C57-A993-0F789778857F}" destId="{E845079C-864B-4B0C-A46F-DB5E2B4C8D48}" srcOrd="0" destOrd="0" presId="urn:microsoft.com/office/officeart/2018/5/layout/IconLeafLabelList"/>
    <dgm:cxn modelId="{FDC416A3-3103-4E4A-ABFD-8404BA187F10}" srcId="{541BD2DF-EEB2-43DB-A1B7-7730F4FC906B}" destId="{7FCEC285-AE23-472D-8CE2-2D7A48973934}" srcOrd="1" destOrd="0" parTransId="{5ABEAF0F-0D32-421B-9E91-DB4496214B37}" sibTransId="{E2F6322C-4828-4200-8392-17FDE15B72B6}"/>
    <dgm:cxn modelId="{361AFEC2-22A3-A04F-977D-A3F305F3005F}" type="presOf" srcId="{7FCEC285-AE23-472D-8CE2-2D7A48973934}" destId="{F42A43D9-DE4F-43E0-8366-2145537FB61E}" srcOrd="0" destOrd="0" presId="urn:microsoft.com/office/officeart/2018/5/layout/IconLeafLabelList"/>
    <dgm:cxn modelId="{C1E49EF2-7BA4-6A41-9E84-3EBB8F8FB686}" type="presOf" srcId="{AA248C08-CAAB-4C1F-9F71-436E542026FC}" destId="{17F40E11-DB78-41BF-96BE-F505B87B494C}" srcOrd="0" destOrd="0" presId="urn:microsoft.com/office/officeart/2018/5/layout/IconLeafLabelList"/>
    <dgm:cxn modelId="{44B1F077-53E1-454E-BE97-4A189F2D57A6}" type="presParOf" srcId="{E2362655-696B-4040-813B-DE94086904E3}" destId="{81878B0B-3A35-44E0-B765-4F4EB070D5BF}" srcOrd="0" destOrd="0" presId="urn:microsoft.com/office/officeart/2018/5/layout/IconLeafLabelList"/>
    <dgm:cxn modelId="{5CB75302-E84C-F648-9466-411808D898C4}" type="presParOf" srcId="{81878B0B-3A35-44E0-B765-4F4EB070D5BF}" destId="{C66BBE1D-A2F5-4418-9F77-E3CC4CA08C80}" srcOrd="0" destOrd="0" presId="urn:microsoft.com/office/officeart/2018/5/layout/IconLeafLabelList"/>
    <dgm:cxn modelId="{F398CAFD-0059-D048-9782-9179E8120D1C}" type="presParOf" srcId="{81878B0B-3A35-44E0-B765-4F4EB070D5BF}" destId="{41CA4490-656A-4AA0-85EF-48525186ADA6}" srcOrd="1" destOrd="0" presId="urn:microsoft.com/office/officeart/2018/5/layout/IconLeafLabelList"/>
    <dgm:cxn modelId="{B98DC589-8530-B64F-9EFE-BDF0ED43D3F4}" type="presParOf" srcId="{81878B0B-3A35-44E0-B765-4F4EB070D5BF}" destId="{F79C8A6F-A2CB-47D4-B931-5E5B0D79ABE5}" srcOrd="2" destOrd="0" presId="urn:microsoft.com/office/officeart/2018/5/layout/IconLeafLabelList"/>
    <dgm:cxn modelId="{8CA80D13-5A72-F442-AEBE-ED72B08FA8A1}" type="presParOf" srcId="{81878B0B-3A35-44E0-B765-4F4EB070D5BF}" destId="{E845079C-864B-4B0C-A46F-DB5E2B4C8D48}" srcOrd="3" destOrd="0" presId="urn:microsoft.com/office/officeart/2018/5/layout/IconLeafLabelList"/>
    <dgm:cxn modelId="{9BEDA8DB-C212-9441-ABFD-225FB1F8A060}" type="presParOf" srcId="{E2362655-696B-4040-813B-DE94086904E3}" destId="{384FC800-6432-497F-983D-43747ADE0A1E}" srcOrd="1" destOrd="0" presId="urn:microsoft.com/office/officeart/2018/5/layout/IconLeafLabelList"/>
    <dgm:cxn modelId="{7EE95726-17C3-2144-B75A-50B3D794960D}" type="presParOf" srcId="{E2362655-696B-4040-813B-DE94086904E3}" destId="{03899BC7-955E-4050-9ACC-3483F458B7E5}" srcOrd="2" destOrd="0" presId="urn:microsoft.com/office/officeart/2018/5/layout/IconLeafLabelList"/>
    <dgm:cxn modelId="{406B9DA4-2CB4-8745-AACF-90FADF5C95AB}" type="presParOf" srcId="{03899BC7-955E-4050-9ACC-3483F458B7E5}" destId="{ADD25865-E4A3-4A2A-AC53-909A3398F01E}" srcOrd="0" destOrd="0" presId="urn:microsoft.com/office/officeart/2018/5/layout/IconLeafLabelList"/>
    <dgm:cxn modelId="{E145A12B-2340-1644-A693-13B3255088C8}" type="presParOf" srcId="{03899BC7-955E-4050-9ACC-3483F458B7E5}" destId="{4878B6BE-ED95-4CDD-A77C-0B6F3E13879E}" srcOrd="1" destOrd="0" presId="urn:microsoft.com/office/officeart/2018/5/layout/IconLeafLabelList"/>
    <dgm:cxn modelId="{8AF5D215-2F0D-3B41-940E-1AF1C0B255E0}" type="presParOf" srcId="{03899BC7-955E-4050-9ACC-3483F458B7E5}" destId="{B65B7874-B79B-468A-98FD-20B9FC0A0035}" srcOrd="2" destOrd="0" presId="urn:microsoft.com/office/officeart/2018/5/layout/IconLeafLabelList"/>
    <dgm:cxn modelId="{2E5C7D2C-006A-1540-A8F5-E3FCA24A9890}" type="presParOf" srcId="{03899BC7-955E-4050-9ACC-3483F458B7E5}" destId="{F42A43D9-DE4F-43E0-8366-2145537FB61E}" srcOrd="3" destOrd="0" presId="urn:microsoft.com/office/officeart/2018/5/layout/IconLeafLabelList"/>
    <dgm:cxn modelId="{490F722D-8434-3142-B9BC-FC8124A7AFE6}" type="presParOf" srcId="{E2362655-696B-4040-813B-DE94086904E3}" destId="{1BD63F54-E06D-4FB6-9F0F-7D5CB0A1F27A}" srcOrd="3" destOrd="0" presId="urn:microsoft.com/office/officeart/2018/5/layout/IconLeafLabelList"/>
    <dgm:cxn modelId="{2BFEE304-F640-A04F-995C-3A9A56AA5BCC}" type="presParOf" srcId="{E2362655-696B-4040-813B-DE94086904E3}" destId="{737E7318-ADB4-4DF5-8C28-6F51C57AF50E}" srcOrd="4" destOrd="0" presId="urn:microsoft.com/office/officeart/2018/5/layout/IconLeafLabelList"/>
    <dgm:cxn modelId="{D8BB23A8-9158-5342-B243-C93C2479F01E}" type="presParOf" srcId="{737E7318-ADB4-4DF5-8C28-6F51C57AF50E}" destId="{84D29775-B1BE-490C-897C-4801B50DA1F4}" srcOrd="0" destOrd="0" presId="urn:microsoft.com/office/officeart/2018/5/layout/IconLeafLabelList"/>
    <dgm:cxn modelId="{B00D8191-7327-874F-9A79-64BAEA1C38BC}" type="presParOf" srcId="{737E7318-ADB4-4DF5-8C28-6F51C57AF50E}" destId="{23EE5C5C-75BC-4B82-9DD8-C098183E9EF5}" srcOrd="1" destOrd="0" presId="urn:microsoft.com/office/officeart/2018/5/layout/IconLeafLabelList"/>
    <dgm:cxn modelId="{951F74CA-B21B-154A-B531-18886215CAD2}" type="presParOf" srcId="{737E7318-ADB4-4DF5-8C28-6F51C57AF50E}" destId="{7AAAC36B-8AEB-4F46-9647-1D3CC477F06A}" srcOrd="2" destOrd="0" presId="urn:microsoft.com/office/officeart/2018/5/layout/IconLeafLabelList"/>
    <dgm:cxn modelId="{5CE59E51-2A61-A84C-A87C-0A1D4DC1F1DD}" type="presParOf" srcId="{737E7318-ADB4-4DF5-8C28-6F51C57AF50E}" destId="{17F40E11-DB78-41BF-96BE-F505B87B494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780FF-6D67-4568-A2AF-3694159132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F245C19-6505-48AE-9C19-F0AB8E3130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Hot project in hot space generates a lot of opportunities </a:t>
          </a:r>
          <a:endParaRPr lang="en-US"/>
        </a:p>
      </dgm:t>
    </dgm:pt>
    <dgm:pt modelId="{0C25E1B7-2E45-4FC4-AE0F-937DA8D73D7D}" type="parTrans" cxnId="{E7E54714-4C16-48B9-B9C7-B9F6AD8B179A}">
      <dgm:prSet/>
      <dgm:spPr/>
      <dgm:t>
        <a:bodyPr/>
        <a:lstStyle/>
        <a:p>
          <a:endParaRPr lang="en-US"/>
        </a:p>
      </dgm:t>
    </dgm:pt>
    <dgm:pt modelId="{ED14B830-6D08-471B-8FE6-04C8A7051908}" type="sibTrans" cxnId="{E7E54714-4C16-48B9-B9C7-B9F6AD8B179A}">
      <dgm:prSet/>
      <dgm:spPr/>
      <dgm:t>
        <a:bodyPr/>
        <a:lstStyle/>
        <a:p>
          <a:endParaRPr lang="en-US"/>
        </a:p>
      </dgm:t>
    </dgm:pt>
    <dgm:pt modelId="{C0BCCE7D-32FD-46BC-A973-A797483389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They may, or may not last </a:t>
          </a:r>
          <a:endParaRPr lang="en-US"/>
        </a:p>
      </dgm:t>
    </dgm:pt>
    <dgm:pt modelId="{1DC4F20F-D4B1-4067-9E13-D676F03F7F62}" type="parTrans" cxnId="{490DBFB7-5B78-4550-BE6C-2EF49685FABA}">
      <dgm:prSet/>
      <dgm:spPr/>
      <dgm:t>
        <a:bodyPr/>
        <a:lstStyle/>
        <a:p>
          <a:endParaRPr lang="en-US"/>
        </a:p>
      </dgm:t>
    </dgm:pt>
    <dgm:pt modelId="{3796CD84-ACA3-493F-8DA8-31E9780125AE}" type="sibTrans" cxnId="{490DBFB7-5B78-4550-BE6C-2EF49685FABA}">
      <dgm:prSet/>
      <dgm:spPr/>
      <dgm:t>
        <a:bodyPr/>
        <a:lstStyle/>
        <a:p>
          <a:endParaRPr lang="en-US"/>
        </a:p>
      </dgm:t>
    </dgm:pt>
    <dgm:pt modelId="{1B097B9A-D629-4CFF-A7B1-2D18056870FB}" type="pres">
      <dgm:prSet presAssocID="{C4E780FF-6D67-4568-A2AF-3694159132D7}" presName="root" presStyleCnt="0">
        <dgm:presLayoutVars>
          <dgm:dir/>
          <dgm:resizeHandles val="exact"/>
        </dgm:presLayoutVars>
      </dgm:prSet>
      <dgm:spPr/>
    </dgm:pt>
    <dgm:pt modelId="{03C99202-1EB2-410E-9972-ECC15BA11B81}" type="pres">
      <dgm:prSet presAssocID="{5F245C19-6505-48AE-9C19-F0AB8E31300B}" presName="compNode" presStyleCnt="0"/>
      <dgm:spPr/>
    </dgm:pt>
    <dgm:pt modelId="{00C5D4E2-093D-46B7-941C-193F2FD9C41A}" type="pres">
      <dgm:prSet presAssocID="{5F245C19-6505-48AE-9C19-F0AB8E31300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8597899E-44EC-4AE6-A164-8812CA2037BC}" type="pres">
      <dgm:prSet presAssocID="{5F245C19-6505-48AE-9C19-F0AB8E31300B}" presName="spaceRect" presStyleCnt="0"/>
      <dgm:spPr/>
    </dgm:pt>
    <dgm:pt modelId="{9158B9DC-0260-48A3-9282-1F63CCCA5D6D}" type="pres">
      <dgm:prSet presAssocID="{5F245C19-6505-48AE-9C19-F0AB8E31300B}" presName="textRect" presStyleLbl="revTx" presStyleIdx="0" presStyleCnt="2">
        <dgm:presLayoutVars>
          <dgm:chMax val="1"/>
          <dgm:chPref val="1"/>
        </dgm:presLayoutVars>
      </dgm:prSet>
      <dgm:spPr/>
    </dgm:pt>
    <dgm:pt modelId="{9E9CF97A-6344-4308-ABC8-9FB414005AF8}" type="pres">
      <dgm:prSet presAssocID="{ED14B830-6D08-471B-8FE6-04C8A7051908}" presName="sibTrans" presStyleCnt="0"/>
      <dgm:spPr/>
    </dgm:pt>
    <dgm:pt modelId="{C7260573-4847-401F-AA6F-73574EAE860D}" type="pres">
      <dgm:prSet presAssocID="{C0BCCE7D-32FD-46BC-A973-A7974833892D}" presName="compNode" presStyleCnt="0"/>
      <dgm:spPr/>
    </dgm:pt>
    <dgm:pt modelId="{13B65516-F1FA-4FA7-8211-2372ABC713FA}" type="pres">
      <dgm:prSet presAssocID="{C0BCCE7D-32FD-46BC-A973-A797483389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AA83E65B-8A88-4984-A882-FAFF441C32AA}" type="pres">
      <dgm:prSet presAssocID="{C0BCCE7D-32FD-46BC-A973-A7974833892D}" presName="spaceRect" presStyleCnt="0"/>
      <dgm:spPr/>
    </dgm:pt>
    <dgm:pt modelId="{0610E4C3-A829-47A2-ACA7-46B2C7629144}" type="pres">
      <dgm:prSet presAssocID="{C0BCCE7D-32FD-46BC-A973-A7974833892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7E54714-4C16-48B9-B9C7-B9F6AD8B179A}" srcId="{C4E780FF-6D67-4568-A2AF-3694159132D7}" destId="{5F245C19-6505-48AE-9C19-F0AB8E31300B}" srcOrd="0" destOrd="0" parTransId="{0C25E1B7-2E45-4FC4-AE0F-937DA8D73D7D}" sibTransId="{ED14B830-6D08-471B-8FE6-04C8A7051908}"/>
    <dgm:cxn modelId="{0C8A99B4-1A8D-D041-AD02-54FAF12F1042}" type="presOf" srcId="{5F245C19-6505-48AE-9C19-F0AB8E31300B}" destId="{9158B9DC-0260-48A3-9282-1F63CCCA5D6D}" srcOrd="0" destOrd="0" presId="urn:microsoft.com/office/officeart/2018/2/layout/IconLabelList"/>
    <dgm:cxn modelId="{490DBFB7-5B78-4550-BE6C-2EF49685FABA}" srcId="{C4E780FF-6D67-4568-A2AF-3694159132D7}" destId="{C0BCCE7D-32FD-46BC-A973-A7974833892D}" srcOrd="1" destOrd="0" parTransId="{1DC4F20F-D4B1-4067-9E13-D676F03F7F62}" sibTransId="{3796CD84-ACA3-493F-8DA8-31E9780125AE}"/>
    <dgm:cxn modelId="{FA1493BD-6D38-1D4A-A151-E4C30033B24F}" type="presOf" srcId="{C0BCCE7D-32FD-46BC-A973-A7974833892D}" destId="{0610E4C3-A829-47A2-ACA7-46B2C7629144}" srcOrd="0" destOrd="0" presId="urn:microsoft.com/office/officeart/2018/2/layout/IconLabelList"/>
    <dgm:cxn modelId="{492E22FF-8845-0043-85BC-38914282E512}" type="presOf" srcId="{C4E780FF-6D67-4568-A2AF-3694159132D7}" destId="{1B097B9A-D629-4CFF-A7B1-2D18056870FB}" srcOrd="0" destOrd="0" presId="urn:microsoft.com/office/officeart/2018/2/layout/IconLabelList"/>
    <dgm:cxn modelId="{CE13CFFC-23BF-F34B-8C33-CAF86353C061}" type="presParOf" srcId="{1B097B9A-D629-4CFF-A7B1-2D18056870FB}" destId="{03C99202-1EB2-410E-9972-ECC15BA11B81}" srcOrd="0" destOrd="0" presId="urn:microsoft.com/office/officeart/2018/2/layout/IconLabelList"/>
    <dgm:cxn modelId="{EE0FF353-D39D-7A41-98CB-9F14E7C32E78}" type="presParOf" srcId="{03C99202-1EB2-410E-9972-ECC15BA11B81}" destId="{00C5D4E2-093D-46B7-941C-193F2FD9C41A}" srcOrd="0" destOrd="0" presId="urn:microsoft.com/office/officeart/2018/2/layout/IconLabelList"/>
    <dgm:cxn modelId="{D9C08302-B398-F642-9064-A412934A3A9E}" type="presParOf" srcId="{03C99202-1EB2-410E-9972-ECC15BA11B81}" destId="{8597899E-44EC-4AE6-A164-8812CA2037BC}" srcOrd="1" destOrd="0" presId="urn:microsoft.com/office/officeart/2018/2/layout/IconLabelList"/>
    <dgm:cxn modelId="{26F58988-1D22-7E46-B363-712135A597D3}" type="presParOf" srcId="{03C99202-1EB2-410E-9972-ECC15BA11B81}" destId="{9158B9DC-0260-48A3-9282-1F63CCCA5D6D}" srcOrd="2" destOrd="0" presId="urn:microsoft.com/office/officeart/2018/2/layout/IconLabelList"/>
    <dgm:cxn modelId="{19FD9C1A-985F-BC4A-9092-E27029BD5373}" type="presParOf" srcId="{1B097B9A-D629-4CFF-A7B1-2D18056870FB}" destId="{9E9CF97A-6344-4308-ABC8-9FB414005AF8}" srcOrd="1" destOrd="0" presId="urn:microsoft.com/office/officeart/2018/2/layout/IconLabelList"/>
    <dgm:cxn modelId="{6AC27053-BA0D-5B46-8575-90D48C2A3D7B}" type="presParOf" srcId="{1B097B9A-D629-4CFF-A7B1-2D18056870FB}" destId="{C7260573-4847-401F-AA6F-73574EAE860D}" srcOrd="2" destOrd="0" presId="urn:microsoft.com/office/officeart/2018/2/layout/IconLabelList"/>
    <dgm:cxn modelId="{552FF0F1-DCBA-D049-9485-9490695507A9}" type="presParOf" srcId="{C7260573-4847-401F-AA6F-73574EAE860D}" destId="{13B65516-F1FA-4FA7-8211-2372ABC713FA}" srcOrd="0" destOrd="0" presId="urn:microsoft.com/office/officeart/2018/2/layout/IconLabelList"/>
    <dgm:cxn modelId="{F057F7D6-378A-0C43-8B1B-CE7AF09A0ED7}" type="presParOf" srcId="{C7260573-4847-401F-AA6F-73574EAE860D}" destId="{AA83E65B-8A88-4984-A882-FAFF441C32AA}" srcOrd="1" destOrd="0" presId="urn:microsoft.com/office/officeart/2018/2/layout/IconLabelList"/>
    <dgm:cxn modelId="{FBC0F2D2-3B5E-BA40-86C3-DD322AC8769B}" type="presParOf" srcId="{C7260573-4847-401F-AA6F-73574EAE860D}" destId="{0610E4C3-A829-47A2-ACA7-46B2C76291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3C5F07-A104-4489-860E-7E1CC6F4E9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329502-3713-49E4-8CAA-5A01DAC9AA8E}">
      <dgm:prSet/>
      <dgm:spPr/>
      <dgm:t>
        <a:bodyPr/>
        <a:lstStyle/>
        <a:p>
          <a:pPr rtl="0"/>
          <a:r>
            <a:rPr lang="en-US" b="1"/>
            <a:t>“Winner Takes it All”</a:t>
          </a:r>
          <a:endParaRPr lang="en-US"/>
        </a:p>
      </dgm:t>
    </dgm:pt>
    <dgm:pt modelId="{0118CA90-8E86-4C01-B62D-5AD63886B81E}" type="parTrans" cxnId="{2D1995F5-7E2B-485D-AF52-2047139F58BA}">
      <dgm:prSet/>
      <dgm:spPr/>
      <dgm:t>
        <a:bodyPr/>
        <a:lstStyle/>
        <a:p>
          <a:endParaRPr lang="en-US"/>
        </a:p>
      </dgm:t>
    </dgm:pt>
    <dgm:pt modelId="{7FF9A255-9BF9-44F0-A5DE-91BE81A6A459}" type="sibTrans" cxnId="{2D1995F5-7E2B-485D-AF52-2047139F58BA}">
      <dgm:prSet/>
      <dgm:spPr/>
      <dgm:t>
        <a:bodyPr/>
        <a:lstStyle/>
        <a:p>
          <a:endParaRPr lang="en-US"/>
        </a:p>
      </dgm:t>
    </dgm:pt>
    <dgm:pt modelId="{EBF913CE-4969-4D4A-9588-7D982BE87029}">
      <dgm:prSet/>
      <dgm:spPr/>
      <dgm:t>
        <a:bodyPr/>
        <a:lstStyle/>
        <a:p>
          <a:pPr rtl="0"/>
          <a:r>
            <a:rPr lang="en-US" b="1"/>
            <a:t>May be more than one, but small number of Technologies </a:t>
          </a:r>
          <a:endParaRPr lang="en-US"/>
        </a:p>
      </dgm:t>
    </dgm:pt>
    <dgm:pt modelId="{D73FADAD-06A8-4984-8D12-D997247A3B1C}" type="parTrans" cxnId="{F3170C8E-7C99-4390-BCA2-1661EA3B62F3}">
      <dgm:prSet/>
      <dgm:spPr/>
      <dgm:t>
        <a:bodyPr/>
        <a:lstStyle/>
        <a:p>
          <a:endParaRPr lang="en-US"/>
        </a:p>
      </dgm:t>
    </dgm:pt>
    <dgm:pt modelId="{AB0A1D53-2BB5-4614-BF37-F0FD5485C981}" type="sibTrans" cxnId="{F3170C8E-7C99-4390-BCA2-1661EA3B62F3}">
      <dgm:prSet/>
      <dgm:spPr/>
      <dgm:t>
        <a:bodyPr/>
        <a:lstStyle/>
        <a:p>
          <a:endParaRPr lang="en-US"/>
        </a:p>
      </dgm:t>
    </dgm:pt>
    <dgm:pt modelId="{EA7A6E3D-5292-FA45-8997-5E6F41069CB3}" type="pres">
      <dgm:prSet presAssocID="{083C5F07-A104-4489-860E-7E1CC6F4E9D6}" presName="linear" presStyleCnt="0">
        <dgm:presLayoutVars>
          <dgm:animLvl val="lvl"/>
          <dgm:resizeHandles val="exact"/>
        </dgm:presLayoutVars>
      </dgm:prSet>
      <dgm:spPr/>
    </dgm:pt>
    <dgm:pt modelId="{AD427579-DB58-DC4D-8298-B6C264EF05A8}" type="pres">
      <dgm:prSet presAssocID="{C3329502-3713-49E4-8CAA-5A01DAC9AA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7762AE-87DF-AA43-9E49-E6217E44AC1B}" type="pres">
      <dgm:prSet presAssocID="{7FF9A255-9BF9-44F0-A5DE-91BE81A6A459}" presName="spacer" presStyleCnt="0"/>
      <dgm:spPr/>
    </dgm:pt>
    <dgm:pt modelId="{349030EA-C636-BA49-B35A-F2CE052E4472}" type="pres">
      <dgm:prSet presAssocID="{EBF913CE-4969-4D4A-9588-7D982BE8702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3DB111C-7847-5D47-8883-5EA5F99AFC34}" type="presOf" srcId="{C3329502-3713-49E4-8CAA-5A01DAC9AA8E}" destId="{AD427579-DB58-DC4D-8298-B6C264EF05A8}" srcOrd="0" destOrd="0" presId="urn:microsoft.com/office/officeart/2005/8/layout/vList2"/>
    <dgm:cxn modelId="{F3170C8E-7C99-4390-BCA2-1661EA3B62F3}" srcId="{083C5F07-A104-4489-860E-7E1CC6F4E9D6}" destId="{EBF913CE-4969-4D4A-9588-7D982BE87029}" srcOrd="1" destOrd="0" parTransId="{D73FADAD-06A8-4984-8D12-D997247A3B1C}" sibTransId="{AB0A1D53-2BB5-4614-BF37-F0FD5485C981}"/>
    <dgm:cxn modelId="{1463C0BA-2E23-8446-9386-55276121D1A5}" type="presOf" srcId="{EBF913CE-4969-4D4A-9588-7D982BE87029}" destId="{349030EA-C636-BA49-B35A-F2CE052E4472}" srcOrd="0" destOrd="0" presId="urn:microsoft.com/office/officeart/2005/8/layout/vList2"/>
    <dgm:cxn modelId="{343BD7D0-9752-1B46-AC17-C7BF2C171647}" type="presOf" srcId="{083C5F07-A104-4489-860E-7E1CC6F4E9D6}" destId="{EA7A6E3D-5292-FA45-8997-5E6F41069CB3}" srcOrd="0" destOrd="0" presId="urn:microsoft.com/office/officeart/2005/8/layout/vList2"/>
    <dgm:cxn modelId="{2D1995F5-7E2B-485D-AF52-2047139F58BA}" srcId="{083C5F07-A104-4489-860E-7E1CC6F4E9D6}" destId="{C3329502-3713-49E4-8CAA-5A01DAC9AA8E}" srcOrd="0" destOrd="0" parTransId="{0118CA90-8E86-4C01-B62D-5AD63886B81E}" sibTransId="{7FF9A255-9BF9-44F0-A5DE-91BE81A6A459}"/>
    <dgm:cxn modelId="{CD497DF6-2E4A-E540-9082-37A73FA73E1A}" type="presParOf" srcId="{EA7A6E3D-5292-FA45-8997-5E6F41069CB3}" destId="{AD427579-DB58-DC4D-8298-B6C264EF05A8}" srcOrd="0" destOrd="0" presId="urn:microsoft.com/office/officeart/2005/8/layout/vList2"/>
    <dgm:cxn modelId="{DBD080E9-D519-0246-AC16-6EC3BA5EC8E3}" type="presParOf" srcId="{EA7A6E3D-5292-FA45-8997-5E6F41069CB3}" destId="{FF7762AE-87DF-AA43-9E49-E6217E44AC1B}" srcOrd="1" destOrd="0" presId="urn:microsoft.com/office/officeart/2005/8/layout/vList2"/>
    <dgm:cxn modelId="{1A22541F-38B2-274F-B0E5-0C5F39E89FBE}" type="presParOf" srcId="{EA7A6E3D-5292-FA45-8997-5E6F41069CB3}" destId="{349030EA-C636-BA49-B35A-F2CE052E44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2126ED-F652-4AB0-AA3C-448CD6D9CF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9135FC-27A9-4628-B6DA-505C888B0B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Core Project Creates “ecosystem”</a:t>
          </a:r>
          <a:endParaRPr lang="en-US"/>
        </a:p>
      </dgm:t>
    </dgm:pt>
    <dgm:pt modelId="{28B2D19A-E9F2-4AB0-8E65-69BE157BD69D}" type="parTrans" cxnId="{0AD77720-CB62-49F3-A680-EE5DC50D11CB}">
      <dgm:prSet/>
      <dgm:spPr/>
      <dgm:t>
        <a:bodyPr/>
        <a:lstStyle/>
        <a:p>
          <a:endParaRPr lang="en-US"/>
        </a:p>
      </dgm:t>
    </dgm:pt>
    <dgm:pt modelId="{A896676B-496A-414B-BC29-86401951B749}" type="sibTrans" cxnId="{0AD77720-CB62-49F3-A680-EE5DC50D11CB}">
      <dgm:prSet/>
      <dgm:spPr/>
      <dgm:t>
        <a:bodyPr/>
        <a:lstStyle/>
        <a:p>
          <a:endParaRPr lang="en-US"/>
        </a:p>
      </dgm:t>
    </dgm:pt>
    <dgm:pt modelId="{009ABCBA-F2D7-4F3F-AB02-7A5FC15654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Opportunity for many smaller projects to thrive </a:t>
          </a:r>
          <a:endParaRPr lang="en-US"/>
        </a:p>
      </dgm:t>
    </dgm:pt>
    <dgm:pt modelId="{31A86ED3-1406-4E68-8DE5-41B9C36DC59D}" type="parTrans" cxnId="{223CD71F-7C1B-40F0-839F-F96AD8369E19}">
      <dgm:prSet/>
      <dgm:spPr/>
      <dgm:t>
        <a:bodyPr/>
        <a:lstStyle/>
        <a:p>
          <a:endParaRPr lang="en-US"/>
        </a:p>
      </dgm:t>
    </dgm:pt>
    <dgm:pt modelId="{F64F5C58-90F6-47F6-8D87-6262290D3236}" type="sibTrans" cxnId="{223CD71F-7C1B-40F0-839F-F96AD8369E19}">
      <dgm:prSet/>
      <dgm:spPr/>
      <dgm:t>
        <a:bodyPr/>
        <a:lstStyle/>
        <a:p>
          <a:endParaRPr lang="en-US"/>
        </a:p>
      </dgm:t>
    </dgm:pt>
    <dgm:pt modelId="{7C181130-394D-4196-82BF-C1258604F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Think  Linux, PostgreSQL, Hadoop, Kubernetes ecosystems </a:t>
          </a:r>
          <a:endParaRPr lang="en-US"/>
        </a:p>
      </dgm:t>
    </dgm:pt>
    <dgm:pt modelId="{F0E8C88E-DEF4-43D8-8A13-29E193CB2411}" type="parTrans" cxnId="{AD9B1E32-35C5-4657-9113-6411C1EA079E}">
      <dgm:prSet/>
      <dgm:spPr/>
      <dgm:t>
        <a:bodyPr/>
        <a:lstStyle/>
        <a:p>
          <a:endParaRPr lang="en-US"/>
        </a:p>
      </dgm:t>
    </dgm:pt>
    <dgm:pt modelId="{B8646F4D-574D-41A5-9B49-FF1A01D8057E}" type="sibTrans" cxnId="{AD9B1E32-35C5-4657-9113-6411C1EA079E}">
      <dgm:prSet/>
      <dgm:spPr/>
      <dgm:t>
        <a:bodyPr/>
        <a:lstStyle/>
        <a:p>
          <a:endParaRPr lang="en-US"/>
        </a:p>
      </dgm:t>
    </dgm:pt>
    <dgm:pt modelId="{746380E2-B839-4853-94BE-8E3B18C55229}" type="pres">
      <dgm:prSet presAssocID="{532126ED-F652-4AB0-AA3C-448CD6D9CFFF}" presName="root" presStyleCnt="0">
        <dgm:presLayoutVars>
          <dgm:dir/>
          <dgm:resizeHandles val="exact"/>
        </dgm:presLayoutVars>
      </dgm:prSet>
      <dgm:spPr/>
    </dgm:pt>
    <dgm:pt modelId="{ABA70A64-D2E0-4A1E-A4E5-7FF7BB6ACC16}" type="pres">
      <dgm:prSet presAssocID="{B59135FC-27A9-4628-B6DA-505C888B0B3F}" presName="compNode" presStyleCnt="0"/>
      <dgm:spPr/>
    </dgm:pt>
    <dgm:pt modelId="{AE2A9889-BF14-4A0C-9875-EB2CE4F2F69D}" type="pres">
      <dgm:prSet presAssocID="{B59135FC-27A9-4628-B6DA-505C888B0B3F}" presName="bgRect" presStyleLbl="bgShp" presStyleIdx="0" presStyleCnt="3"/>
      <dgm:spPr/>
    </dgm:pt>
    <dgm:pt modelId="{39C1ED7C-5206-42CB-B281-834D57C892B0}" type="pres">
      <dgm:prSet presAssocID="{B59135FC-27A9-4628-B6DA-505C888B0B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3EE0457E-4C3D-4641-822B-80A2E39997DC}" type="pres">
      <dgm:prSet presAssocID="{B59135FC-27A9-4628-B6DA-505C888B0B3F}" presName="spaceRect" presStyleCnt="0"/>
      <dgm:spPr/>
    </dgm:pt>
    <dgm:pt modelId="{65AD47FF-3C0E-4C89-9984-88E61DD6DBE3}" type="pres">
      <dgm:prSet presAssocID="{B59135FC-27A9-4628-B6DA-505C888B0B3F}" presName="parTx" presStyleLbl="revTx" presStyleIdx="0" presStyleCnt="3">
        <dgm:presLayoutVars>
          <dgm:chMax val="0"/>
          <dgm:chPref val="0"/>
        </dgm:presLayoutVars>
      </dgm:prSet>
      <dgm:spPr/>
    </dgm:pt>
    <dgm:pt modelId="{2B6179FF-CFC4-413C-B8AF-6953CF7D04A8}" type="pres">
      <dgm:prSet presAssocID="{A896676B-496A-414B-BC29-86401951B749}" presName="sibTrans" presStyleCnt="0"/>
      <dgm:spPr/>
    </dgm:pt>
    <dgm:pt modelId="{A2781F69-4C4B-4121-AC54-46D788170C51}" type="pres">
      <dgm:prSet presAssocID="{009ABCBA-F2D7-4F3F-AB02-7A5FC156543A}" presName="compNode" presStyleCnt="0"/>
      <dgm:spPr/>
    </dgm:pt>
    <dgm:pt modelId="{A07F4FDC-1101-45EC-8343-D3F43D084634}" type="pres">
      <dgm:prSet presAssocID="{009ABCBA-F2D7-4F3F-AB02-7A5FC156543A}" presName="bgRect" presStyleLbl="bgShp" presStyleIdx="1" presStyleCnt="3"/>
      <dgm:spPr/>
    </dgm:pt>
    <dgm:pt modelId="{B2E5EFA4-8325-480A-9A90-B0CD9F9740AB}" type="pres">
      <dgm:prSet presAssocID="{009ABCBA-F2D7-4F3F-AB02-7A5FC15654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C5C134-66FE-4B19-B23E-7882476DFEC5}" type="pres">
      <dgm:prSet presAssocID="{009ABCBA-F2D7-4F3F-AB02-7A5FC156543A}" presName="spaceRect" presStyleCnt="0"/>
      <dgm:spPr/>
    </dgm:pt>
    <dgm:pt modelId="{596DD607-F08E-4C9E-9AD4-50612B047B83}" type="pres">
      <dgm:prSet presAssocID="{009ABCBA-F2D7-4F3F-AB02-7A5FC156543A}" presName="parTx" presStyleLbl="revTx" presStyleIdx="1" presStyleCnt="3">
        <dgm:presLayoutVars>
          <dgm:chMax val="0"/>
          <dgm:chPref val="0"/>
        </dgm:presLayoutVars>
      </dgm:prSet>
      <dgm:spPr/>
    </dgm:pt>
    <dgm:pt modelId="{20C72253-B421-4781-9883-1930550C5BC4}" type="pres">
      <dgm:prSet presAssocID="{F64F5C58-90F6-47F6-8D87-6262290D3236}" presName="sibTrans" presStyleCnt="0"/>
      <dgm:spPr/>
    </dgm:pt>
    <dgm:pt modelId="{F7CA7895-8210-46D0-B0D7-EF13C353177E}" type="pres">
      <dgm:prSet presAssocID="{7C181130-394D-4196-82BF-C1258604F217}" presName="compNode" presStyleCnt="0"/>
      <dgm:spPr/>
    </dgm:pt>
    <dgm:pt modelId="{4715ACB9-AA42-4EDB-89CA-369FD3C9B125}" type="pres">
      <dgm:prSet presAssocID="{7C181130-394D-4196-82BF-C1258604F217}" presName="bgRect" presStyleLbl="bgShp" presStyleIdx="2" presStyleCnt="3"/>
      <dgm:spPr/>
    </dgm:pt>
    <dgm:pt modelId="{A70E4358-C0F9-41F2-8E0D-8328B3DEC1A1}" type="pres">
      <dgm:prSet presAssocID="{7C181130-394D-4196-82BF-C1258604F2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14304D7-6D39-4ECF-BE2D-4B3F8F616CDF}" type="pres">
      <dgm:prSet presAssocID="{7C181130-394D-4196-82BF-C1258604F217}" presName="spaceRect" presStyleCnt="0"/>
      <dgm:spPr/>
    </dgm:pt>
    <dgm:pt modelId="{91DF7D9A-F432-414B-866C-E088B9522F8E}" type="pres">
      <dgm:prSet presAssocID="{7C181130-394D-4196-82BF-C1258604F2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3CD71F-7C1B-40F0-839F-F96AD8369E19}" srcId="{532126ED-F652-4AB0-AA3C-448CD6D9CFFF}" destId="{009ABCBA-F2D7-4F3F-AB02-7A5FC156543A}" srcOrd="1" destOrd="0" parTransId="{31A86ED3-1406-4E68-8DE5-41B9C36DC59D}" sibTransId="{F64F5C58-90F6-47F6-8D87-6262290D3236}"/>
    <dgm:cxn modelId="{0AD77720-CB62-49F3-A680-EE5DC50D11CB}" srcId="{532126ED-F652-4AB0-AA3C-448CD6D9CFFF}" destId="{B59135FC-27A9-4628-B6DA-505C888B0B3F}" srcOrd="0" destOrd="0" parTransId="{28B2D19A-E9F2-4AB0-8E65-69BE157BD69D}" sibTransId="{A896676B-496A-414B-BC29-86401951B749}"/>
    <dgm:cxn modelId="{AD9B1E32-35C5-4657-9113-6411C1EA079E}" srcId="{532126ED-F652-4AB0-AA3C-448CD6D9CFFF}" destId="{7C181130-394D-4196-82BF-C1258604F217}" srcOrd="2" destOrd="0" parTransId="{F0E8C88E-DEF4-43D8-8A13-29E193CB2411}" sibTransId="{B8646F4D-574D-41A5-9B49-FF1A01D8057E}"/>
    <dgm:cxn modelId="{D1A1AE63-E42B-F84D-BEB6-0B6EC2C1BA12}" type="presOf" srcId="{009ABCBA-F2D7-4F3F-AB02-7A5FC156543A}" destId="{596DD607-F08E-4C9E-9AD4-50612B047B83}" srcOrd="0" destOrd="0" presId="urn:microsoft.com/office/officeart/2018/2/layout/IconVerticalSolidList"/>
    <dgm:cxn modelId="{DA23F556-2E97-8C47-B8F8-1B87C35E2332}" type="presOf" srcId="{B59135FC-27A9-4628-B6DA-505C888B0B3F}" destId="{65AD47FF-3C0E-4C89-9984-88E61DD6DBE3}" srcOrd="0" destOrd="0" presId="urn:microsoft.com/office/officeart/2018/2/layout/IconVerticalSolidList"/>
    <dgm:cxn modelId="{0C702D59-6A6D-5545-9BC4-575AD7BDCDE7}" type="presOf" srcId="{7C181130-394D-4196-82BF-C1258604F217}" destId="{91DF7D9A-F432-414B-866C-E088B9522F8E}" srcOrd="0" destOrd="0" presId="urn:microsoft.com/office/officeart/2018/2/layout/IconVerticalSolidList"/>
    <dgm:cxn modelId="{B8BC1093-ACBE-644D-BA86-8FDB2DEC10C5}" type="presOf" srcId="{532126ED-F652-4AB0-AA3C-448CD6D9CFFF}" destId="{746380E2-B839-4853-94BE-8E3B18C55229}" srcOrd="0" destOrd="0" presId="urn:microsoft.com/office/officeart/2018/2/layout/IconVerticalSolidList"/>
    <dgm:cxn modelId="{0ADF8C59-72E4-6344-9AC0-1B6550C91F4B}" type="presParOf" srcId="{746380E2-B839-4853-94BE-8E3B18C55229}" destId="{ABA70A64-D2E0-4A1E-A4E5-7FF7BB6ACC16}" srcOrd="0" destOrd="0" presId="urn:microsoft.com/office/officeart/2018/2/layout/IconVerticalSolidList"/>
    <dgm:cxn modelId="{00049AC3-CC8E-4F44-AB93-F20BB440C3FB}" type="presParOf" srcId="{ABA70A64-D2E0-4A1E-A4E5-7FF7BB6ACC16}" destId="{AE2A9889-BF14-4A0C-9875-EB2CE4F2F69D}" srcOrd="0" destOrd="0" presId="urn:microsoft.com/office/officeart/2018/2/layout/IconVerticalSolidList"/>
    <dgm:cxn modelId="{7854D2E5-6D9C-C442-BFF3-21E06175E708}" type="presParOf" srcId="{ABA70A64-D2E0-4A1E-A4E5-7FF7BB6ACC16}" destId="{39C1ED7C-5206-42CB-B281-834D57C892B0}" srcOrd="1" destOrd="0" presId="urn:microsoft.com/office/officeart/2018/2/layout/IconVerticalSolidList"/>
    <dgm:cxn modelId="{9F2D5A48-A7C5-B040-827E-35E1DF4F8905}" type="presParOf" srcId="{ABA70A64-D2E0-4A1E-A4E5-7FF7BB6ACC16}" destId="{3EE0457E-4C3D-4641-822B-80A2E39997DC}" srcOrd="2" destOrd="0" presId="urn:microsoft.com/office/officeart/2018/2/layout/IconVerticalSolidList"/>
    <dgm:cxn modelId="{6AEB85AB-5D40-D549-850A-139B68F6D310}" type="presParOf" srcId="{ABA70A64-D2E0-4A1E-A4E5-7FF7BB6ACC16}" destId="{65AD47FF-3C0E-4C89-9984-88E61DD6DBE3}" srcOrd="3" destOrd="0" presId="urn:microsoft.com/office/officeart/2018/2/layout/IconVerticalSolidList"/>
    <dgm:cxn modelId="{694D6FCE-5305-6D4D-BEC5-6B4EC575FA83}" type="presParOf" srcId="{746380E2-B839-4853-94BE-8E3B18C55229}" destId="{2B6179FF-CFC4-413C-B8AF-6953CF7D04A8}" srcOrd="1" destOrd="0" presId="urn:microsoft.com/office/officeart/2018/2/layout/IconVerticalSolidList"/>
    <dgm:cxn modelId="{A32E92C8-DEC3-9940-9770-EB2D179AFF67}" type="presParOf" srcId="{746380E2-B839-4853-94BE-8E3B18C55229}" destId="{A2781F69-4C4B-4121-AC54-46D788170C51}" srcOrd="2" destOrd="0" presId="urn:microsoft.com/office/officeart/2018/2/layout/IconVerticalSolidList"/>
    <dgm:cxn modelId="{2DBBBF0B-2F19-1D4F-B7EE-FCFF8A3AE6E1}" type="presParOf" srcId="{A2781F69-4C4B-4121-AC54-46D788170C51}" destId="{A07F4FDC-1101-45EC-8343-D3F43D084634}" srcOrd="0" destOrd="0" presId="urn:microsoft.com/office/officeart/2018/2/layout/IconVerticalSolidList"/>
    <dgm:cxn modelId="{0FF28572-4EBC-2442-9597-1C226828E0A8}" type="presParOf" srcId="{A2781F69-4C4B-4121-AC54-46D788170C51}" destId="{B2E5EFA4-8325-480A-9A90-B0CD9F9740AB}" srcOrd="1" destOrd="0" presId="urn:microsoft.com/office/officeart/2018/2/layout/IconVerticalSolidList"/>
    <dgm:cxn modelId="{EA3C4FC7-1C6B-DB46-B0C8-015F1D2093FA}" type="presParOf" srcId="{A2781F69-4C4B-4121-AC54-46D788170C51}" destId="{3BC5C134-66FE-4B19-B23E-7882476DFEC5}" srcOrd="2" destOrd="0" presId="urn:microsoft.com/office/officeart/2018/2/layout/IconVerticalSolidList"/>
    <dgm:cxn modelId="{264F9FD1-5C38-9248-8B89-E660F8238EE1}" type="presParOf" srcId="{A2781F69-4C4B-4121-AC54-46D788170C51}" destId="{596DD607-F08E-4C9E-9AD4-50612B047B83}" srcOrd="3" destOrd="0" presId="urn:microsoft.com/office/officeart/2018/2/layout/IconVerticalSolidList"/>
    <dgm:cxn modelId="{4C763222-2FF5-A941-89C6-7AD14AA9CDDC}" type="presParOf" srcId="{746380E2-B839-4853-94BE-8E3B18C55229}" destId="{20C72253-B421-4781-9883-1930550C5BC4}" srcOrd="3" destOrd="0" presId="urn:microsoft.com/office/officeart/2018/2/layout/IconVerticalSolidList"/>
    <dgm:cxn modelId="{266274B2-B0B5-444C-9793-0EF99F0C9D57}" type="presParOf" srcId="{746380E2-B839-4853-94BE-8E3B18C55229}" destId="{F7CA7895-8210-46D0-B0D7-EF13C353177E}" srcOrd="4" destOrd="0" presId="urn:microsoft.com/office/officeart/2018/2/layout/IconVerticalSolidList"/>
    <dgm:cxn modelId="{F79D0888-EF08-8243-A34C-E7EF8A8A7ADD}" type="presParOf" srcId="{F7CA7895-8210-46D0-B0D7-EF13C353177E}" destId="{4715ACB9-AA42-4EDB-89CA-369FD3C9B125}" srcOrd="0" destOrd="0" presId="urn:microsoft.com/office/officeart/2018/2/layout/IconVerticalSolidList"/>
    <dgm:cxn modelId="{7AE76F92-6D53-D54D-8CC6-9E5CD046AAA2}" type="presParOf" srcId="{F7CA7895-8210-46D0-B0D7-EF13C353177E}" destId="{A70E4358-C0F9-41F2-8E0D-8328B3DEC1A1}" srcOrd="1" destOrd="0" presId="urn:microsoft.com/office/officeart/2018/2/layout/IconVerticalSolidList"/>
    <dgm:cxn modelId="{21BFF224-A815-9344-BA04-A17A5B502CF4}" type="presParOf" srcId="{F7CA7895-8210-46D0-B0D7-EF13C353177E}" destId="{B14304D7-6D39-4ECF-BE2D-4B3F8F616CDF}" srcOrd="2" destOrd="0" presId="urn:microsoft.com/office/officeart/2018/2/layout/IconVerticalSolidList"/>
    <dgm:cxn modelId="{B608EA6A-4415-3049-ACF6-3B68B3E0B612}" type="presParOf" srcId="{F7CA7895-8210-46D0-B0D7-EF13C353177E}" destId="{91DF7D9A-F432-414B-866C-E088B9522F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7F6519-4F57-4D0D-B3CE-5779C14306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FA717F-9D04-48A8-934A-829F11BBAA95}">
      <dgm:prSet/>
      <dgm:spPr/>
      <dgm:t>
        <a:bodyPr/>
        <a:lstStyle/>
        <a:p>
          <a:pPr rtl="0"/>
          <a:r>
            <a:rPr lang="en-US" b="1"/>
            <a:t>Can be great focus for Independent Developer </a:t>
          </a:r>
          <a:endParaRPr lang="en-US"/>
        </a:p>
      </dgm:t>
    </dgm:pt>
    <dgm:pt modelId="{B65CEEF4-BC11-4422-BFFD-6CE564A2487D}" type="parTrans" cxnId="{5A956A75-CD24-4961-85F8-1CBBE9ACDD37}">
      <dgm:prSet/>
      <dgm:spPr/>
      <dgm:t>
        <a:bodyPr/>
        <a:lstStyle/>
        <a:p>
          <a:endParaRPr lang="en-US"/>
        </a:p>
      </dgm:t>
    </dgm:pt>
    <dgm:pt modelId="{487527DD-A9CF-4422-AD4C-C68A64669EAD}" type="sibTrans" cxnId="{5A956A75-CD24-4961-85F8-1CBBE9ACDD37}">
      <dgm:prSet/>
      <dgm:spPr/>
      <dgm:t>
        <a:bodyPr/>
        <a:lstStyle/>
        <a:p>
          <a:endParaRPr lang="en-US"/>
        </a:p>
      </dgm:t>
    </dgm:pt>
    <dgm:pt modelId="{B07D1DF8-0C67-344F-934B-673764472D62}" type="pres">
      <dgm:prSet presAssocID="{5F7F6519-4F57-4D0D-B3CE-5779C14306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DE0164-0086-CA4E-93F4-DBBEEC5CD342}" type="pres">
      <dgm:prSet presAssocID="{EDFA717F-9D04-48A8-934A-829F11BBAA95}" presName="hierRoot1" presStyleCnt="0">
        <dgm:presLayoutVars>
          <dgm:hierBranch val="init"/>
        </dgm:presLayoutVars>
      </dgm:prSet>
      <dgm:spPr/>
    </dgm:pt>
    <dgm:pt modelId="{50896569-EF7D-3246-864B-4ECDFCCB87A8}" type="pres">
      <dgm:prSet presAssocID="{EDFA717F-9D04-48A8-934A-829F11BBAA95}" presName="rootComposite1" presStyleCnt="0"/>
      <dgm:spPr/>
    </dgm:pt>
    <dgm:pt modelId="{AFBC6B42-922C-FC43-9DF6-29C24E18DDAD}" type="pres">
      <dgm:prSet presAssocID="{EDFA717F-9D04-48A8-934A-829F11BBAA95}" presName="rootText1" presStyleLbl="node0" presStyleIdx="0" presStyleCnt="1">
        <dgm:presLayoutVars>
          <dgm:chPref val="3"/>
        </dgm:presLayoutVars>
      </dgm:prSet>
      <dgm:spPr/>
    </dgm:pt>
    <dgm:pt modelId="{E6A0FB3A-640A-374C-BB5F-271B18BD4DDC}" type="pres">
      <dgm:prSet presAssocID="{EDFA717F-9D04-48A8-934A-829F11BBAA95}" presName="rootConnector1" presStyleLbl="node1" presStyleIdx="0" presStyleCnt="0"/>
      <dgm:spPr/>
    </dgm:pt>
    <dgm:pt modelId="{9C96D22F-81D1-E04E-BC4F-DA6E96CB8185}" type="pres">
      <dgm:prSet presAssocID="{EDFA717F-9D04-48A8-934A-829F11BBAA95}" presName="hierChild2" presStyleCnt="0"/>
      <dgm:spPr/>
    </dgm:pt>
    <dgm:pt modelId="{73C9F71E-4B3F-B744-B85D-F697C5D94F53}" type="pres">
      <dgm:prSet presAssocID="{EDFA717F-9D04-48A8-934A-829F11BBAA95}" presName="hierChild3" presStyleCnt="0"/>
      <dgm:spPr/>
    </dgm:pt>
  </dgm:ptLst>
  <dgm:cxnLst>
    <dgm:cxn modelId="{C0EFF614-A302-464B-9DE8-109F5BEB9417}" type="presOf" srcId="{EDFA717F-9D04-48A8-934A-829F11BBAA95}" destId="{AFBC6B42-922C-FC43-9DF6-29C24E18DDAD}" srcOrd="0" destOrd="0" presId="urn:microsoft.com/office/officeart/2005/8/layout/orgChart1"/>
    <dgm:cxn modelId="{3AD55A39-2E4D-2B42-B8A2-3BFA9632E384}" type="presOf" srcId="{5F7F6519-4F57-4D0D-B3CE-5779C14306A4}" destId="{B07D1DF8-0C67-344F-934B-673764472D62}" srcOrd="0" destOrd="0" presId="urn:microsoft.com/office/officeart/2005/8/layout/orgChart1"/>
    <dgm:cxn modelId="{5A956A75-CD24-4961-85F8-1CBBE9ACDD37}" srcId="{5F7F6519-4F57-4D0D-B3CE-5779C14306A4}" destId="{EDFA717F-9D04-48A8-934A-829F11BBAA95}" srcOrd="0" destOrd="0" parTransId="{B65CEEF4-BC11-4422-BFFD-6CE564A2487D}" sibTransId="{487527DD-A9CF-4422-AD4C-C68A64669EAD}"/>
    <dgm:cxn modelId="{EB4143A1-C8AA-3643-BAFD-55AB2274F74D}" type="presOf" srcId="{EDFA717F-9D04-48A8-934A-829F11BBAA95}" destId="{E6A0FB3A-640A-374C-BB5F-271B18BD4DDC}" srcOrd="1" destOrd="0" presId="urn:microsoft.com/office/officeart/2005/8/layout/orgChart1"/>
    <dgm:cxn modelId="{6B9ADC10-5E4E-5A41-BBBB-7156E0702752}" type="presParOf" srcId="{B07D1DF8-0C67-344F-934B-673764472D62}" destId="{DDDE0164-0086-CA4E-93F4-DBBEEC5CD342}" srcOrd="0" destOrd="0" presId="urn:microsoft.com/office/officeart/2005/8/layout/orgChart1"/>
    <dgm:cxn modelId="{4520E7DA-A207-F646-8A09-B09DDC11B5C5}" type="presParOf" srcId="{DDDE0164-0086-CA4E-93F4-DBBEEC5CD342}" destId="{50896569-EF7D-3246-864B-4ECDFCCB87A8}" srcOrd="0" destOrd="0" presId="urn:microsoft.com/office/officeart/2005/8/layout/orgChart1"/>
    <dgm:cxn modelId="{2841154F-8839-2449-8CF3-FEC4E761030B}" type="presParOf" srcId="{50896569-EF7D-3246-864B-4ECDFCCB87A8}" destId="{AFBC6B42-922C-FC43-9DF6-29C24E18DDAD}" srcOrd="0" destOrd="0" presId="urn:microsoft.com/office/officeart/2005/8/layout/orgChart1"/>
    <dgm:cxn modelId="{E6F66C8C-AD57-2644-9A42-A5EC5EC29381}" type="presParOf" srcId="{50896569-EF7D-3246-864B-4ECDFCCB87A8}" destId="{E6A0FB3A-640A-374C-BB5F-271B18BD4DDC}" srcOrd="1" destOrd="0" presId="urn:microsoft.com/office/officeart/2005/8/layout/orgChart1"/>
    <dgm:cxn modelId="{26646E31-3FFB-AD41-B63E-A224F50E713E}" type="presParOf" srcId="{DDDE0164-0086-CA4E-93F4-DBBEEC5CD342}" destId="{9C96D22F-81D1-E04E-BC4F-DA6E96CB8185}" srcOrd="1" destOrd="0" presId="urn:microsoft.com/office/officeart/2005/8/layout/orgChart1"/>
    <dgm:cxn modelId="{932E8A29-1ACE-5D4D-B5F0-C019140C9B3E}" type="presParOf" srcId="{DDDE0164-0086-CA4E-93F4-DBBEEC5CD342}" destId="{73C9F71E-4B3F-B744-B85D-F697C5D94F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BD5EC2-CEB9-4600-9883-6B5F7440D07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942CE8-51DF-49DD-8A92-8B484B3D622C}">
      <dgm:prSet/>
      <dgm:spPr/>
      <dgm:t>
        <a:bodyPr/>
        <a:lstStyle/>
        <a:p>
          <a:pPr rtl="0"/>
          <a:r>
            <a:rPr lang="en-US" b="1"/>
            <a:t>Any code on Github can be called Open Source Project </a:t>
          </a:r>
          <a:endParaRPr lang="en-US"/>
        </a:p>
      </dgm:t>
    </dgm:pt>
    <dgm:pt modelId="{E3A0A919-8016-4E92-BB38-F49C5328843D}" type="parTrans" cxnId="{AC7D97EC-11C2-469B-9B73-929036B2DCF8}">
      <dgm:prSet/>
      <dgm:spPr/>
      <dgm:t>
        <a:bodyPr/>
        <a:lstStyle/>
        <a:p>
          <a:endParaRPr lang="en-US"/>
        </a:p>
      </dgm:t>
    </dgm:pt>
    <dgm:pt modelId="{6EA95478-52AC-4500-B475-91223951546E}" type="sibTrans" cxnId="{AC7D97EC-11C2-469B-9B73-929036B2DCF8}">
      <dgm:prSet/>
      <dgm:spPr/>
      <dgm:t>
        <a:bodyPr/>
        <a:lstStyle/>
        <a:p>
          <a:endParaRPr lang="en-US"/>
        </a:p>
      </dgm:t>
    </dgm:pt>
    <dgm:pt modelId="{08849C87-86EA-47F8-BA11-CEE52FC6AAC8}">
      <dgm:prSet/>
      <dgm:spPr/>
      <dgm:t>
        <a:bodyPr/>
        <a:lstStyle/>
        <a:p>
          <a:pPr rtl="0"/>
          <a:r>
            <a:rPr lang="en-US" b="1" dirty="0"/>
            <a:t>Many Projects are focused on their Developer(s)</a:t>
          </a:r>
          <a:endParaRPr lang="en-US" dirty="0"/>
        </a:p>
      </dgm:t>
    </dgm:pt>
    <dgm:pt modelId="{33EDBD74-034B-42F2-8399-7388391DE330}" type="parTrans" cxnId="{9DC4EC2A-C6D6-41A6-A5D0-3898C1485664}">
      <dgm:prSet/>
      <dgm:spPr/>
      <dgm:t>
        <a:bodyPr/>
        <a:lstStyle/>
        <a:p>
          <a:endParaRPr lang="en-US"/>
        </a:p>
      </dgm:t>
    </dgm:pt>
    <dgm:pt modelId="{369CE7D3-59FB-40F2-B7E8-C172BE1DEAA6}" type="sibTrans" cxnId="{9DC4EC2A-C6D6-41A6-A5D0-3898C1485664}">
      <dgm:prSet/>
      <dgm:spPr/>
      <dgm:t>
        <a:bodyPr/>
        <a:lstStyle/>
        <a:p>
          <a:endParaRPr lang="en-US"/>
        </a:p>
      </dgm:t>
    </dgm:pt>
    <dgm:pt modelId="{53BDF16F-AE3C-4310-A000-3EE5306EACFA}">
      <dgm:prSet/>
      <dgm:spPr/>
      <dgm:t>
        <a:bodyPr/>
        <a:lstStyle/>
        <a:p>
          <a:pPr rtl="0"/>
          <a:r>
            <a:rPr lang="en-US" b="1"/>
            <a:t>Developer writes what he feels that</a:t>
          </a:r>
          <a:endParaRPr lang="en-US"/>
        </a:p>
      </dgm:t>
    </dgm:pt>
    <dgm:pt modelId="{A920E4DB-8748-4D15-8D5D-E1F297212F2F}" type="parTrans" cxnId="{BFA3027A-CEB7-4B65-801A-AC3DCDD85A75}">
      <dgm:prSet/>
      <dgm:spPr/>
      <dgm:t>
        <a:bodyPr/>
        <a:lstStyle/>
        <a:p>
          <a:endParaRPr lang="en-US"/>
        </a:p>
      </dgm:t>
    </dgm:pt>
    <dgm:pt modelId="{66CCC1F5-944D-4583-83E9-4D9EB09B4FA1}" type="sibTrans" cxnId="{BFA3027A-CEB7-4B65-801A-AC3DCDD85A75}">
      <dgm:prSet/>
      <dgm:spPr/>
      <dgm:t>
        <a:bodyPr/>
        <a:lstStyle/>
        <a:p>
          <a:endParaRPr lang="en-US"/>
        </a:p>
      </dgm:t>
    </dgm:pt>
    <dgm:pt modelId="{50D54F5D-754F-4A79-B544-F82CB454CC68}">
      <dgm:prSet/>
      <dgm:spPr/>
      <dgm:t>
        <a:bodyPr/>
        <a:lstStyle/>
        <a:p>
          <a:pPr rtl="0"/>
          <a:r>
            <a:rPr lang="en-US" b="1"/>
            <a:t>May not care about documentation, compatibility, QA</a:t>
          </a:r>
          <a:endParaRPr lang="en-US"/>
        </a:p>
      </dgm:t>
    </dgm:pt>
    <dgm:pt modelId="{09D612EF-C34A-4013-BABA-D1DBE156DB59}" type="parTrans" cxnId="{3A774C72-EBE1-412E-AB2B-25CC96CC5F05}">
      <dgm:prSet/>
      <dgm:spPr/>
      <dgm:t>
        <a:bodyPr/>
        <a:lstStyle/>
        <a:p>
          <a:endParaRPr lang="en-US"/>
        </a:p>
      </dgm:t>
    </dgm:pt>
    <dgm:pt modelId="{2883B004-25DF-43E0-8606-759C4E2B8826}" type="sibTrans" cxnId="{3A774C72-EBE1-412E-AB2B-25CC96CC5F05}">
      <dgm:prSet/>
      <dgm:spPr/>
      <dgm:t>
        <a:bodyPr/>
        <a:lstStyle/>
        <a:p>
          <a:endParaRPr lang="en-US"/>
        </a:p>
      </dgm:t>
    </dgm:pt>
    <dgm:pt modelId="{8865F2D0-6C0B-4F86-AA0A-52BD65ACDEED}">
      <dgm:prSet/>
      <dgm:spPr/>
      <dgm:t>
        <a:bodyPr/>
        <a:lstStyle/>
        <a:p>
          <a:pPr rtl="0"/>
          <a:r>
            <a:rPr lang="en-US" b="1"/>
            <a:t>May not care about user and customer support </a:t>
          </a:r>
          <a:endParaRPr lang="en-US"/>
        </a:p>
      </dgm:t>
    </dgm:pt>
    <dgm:pt modelId="{BE84C719-03E3-4334-9F5E-888A0FEA0513}" type="parTrans" cxnId="{F726B6EC-B16C-4F4F-A0C0-D788C1A68367}">
      <dgm:prSet/>
      <dgm:spPr/>
      <dgm:t>
        <a:bodyPr/>
        <a:lstStyle/>
        <a:p>
          <a:endParaRPr lang="en-US"/>
        </a:p>
      </dgm:t>
    </dgm:pt>
    <dgm:pt modelId="{40EF95F4-F19F-4DE8-B03E-C336F98B320D}" type="sibTrans" cxnId="{F726B6EC-B16C-4F4F-A0C0-D788C1A68367}">
      <dgm:prSet/>
      <dgm:spPr/>
      <dgm:t>
        <a:bodyPr/>
        <a:lstStyle/>
        <a:p>
          <a:endParaRPr lang="en-US"/>
        </a:p>
      </dgm:t>
    </dgm:pt>
    <dgm:pt modelId="{6BE12083-831B-AD4B-B776-8854EC3129EA}" type="pres">
      <dgm:prSet presAssocID="{5DBD5EC2-CEB9-4600-9883-6B5F7440D07F}" presName="linear" presStyleCnt="0">
        <dgm:presLayoutVars>
          <dgm:animLvl val="lvl"/>
          <dgm:resizeHandles val="exact"/>
        </dgm:presLayoutVars>
      </dgm:prSet>
      <dgm:spPr/>
    </dgm:pt>
    <dgm:pt modelId="{31F79B6B-5448-3242-838A-4C9D21AA655D}" type="pres">
      <dgm:prSet presAssocID="{C1942CE8-51DF-49DD-8A92-8B484B3D62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3E682E-5906-FB47-8FA2-CCEE0061FE52}" type="pres">
      <dgm:prSet presAssocID="{6EA95478-52AC-4500-B475-91223951546E}" presName="spacer" presStyleCnt="0"/>
      <dgm:spPr/>
    </dgm:pt>
    <dgm:pt modelId="{B7CA63AF-0482-C840-B463-38BA07216549}" type="pres">
      <dgm:prSet presAssocID="{08849C87-86EA-47F8-BA11-CEE52FC6AA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64A36E-8436-E142-BADF-8D30EFD6C747}" type="pres">
      <dgm:prSet presAssocID="{369CE7D3-59FB-40F2-B7E8-C172BE1DEAA6}" presName="spacer" presStyleCnt="0"/>
      <dgm:spPr/>
    </dgm:pt>
    <dgm:pt modelId="{48BC74E1-D7C0-9D4D-8A09-8F3F3E57DDF0}" type="pres">
      <dgm:prSet presAssocID="{53BDF16F-AE3C-4310-A000-3EE5306EAC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9E090A-1E5B-DB4B-BF14-45382F00F18A}" type="pres">
      <dgm:prSet presAssocID="{66CCC1F5-944D-4583-83E9-4D9EB09B4FA1}" presName="spacer" presStyleCnt="0"/>
      <dgm:spPr/>
    </dgm:pt>
    <dgm:pt modelId="{062FBFD7-32FB-5B41-915E-75BB495AA452}" type="pres">
      <dgm:prSet presAssocID="{50D54F5D-754F-4A79-B544-F82CB454CC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0017C9-AC51-E846-BB9B-CCB4E2AA9F30}" type="pres">
      <dgm:prSet presAssocID="{2883B004-25DF-43E0-8606-759C4E2B8826}" presName="spacer" presStyleCnt="0"/>
      <dgm:spPr/>
    </dgm:pt>
    <dgm:pt modelId="{D165EB1D-8C31-974C-8BFF-A659A68EB76A}" type="pres">
      <dgm:prSet presAssocID="{8865F2D0-6C0B-4F86-AA0A-52BD65ACDEE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DC4EC2A-C6D6-41A6-A5D0-3898C1485664}" srcId="{5DBD5EC2-CEB9-4600-9883-6B5F7440D07F}" destId="{08849C87-86EA-47F8-BA11-CEE52FC6AAC8}" srcOrd="1" destOrd="0" parTransId="{33EDBD74-034B-42F2-8399-7388391DE330}" sibTransId="{369CE7D3-59FB-40F2-B7E8-C172BE1DEAA6}"/>
    <dgm:cxn modelId="{440A2F36-2A74-D647-A555-247EC636F107}" type="presOf" srcId="{53BDF16F-AE3C-4310-A000-3EE5306EACFA}" destId="{48BC74E1-D7C0-9D4D-8A09-8F3F3E57DDF0}" srcOrd="0" destOrd="0" presId="urn:microsoft.com/office/officeart/2005/8/layout/vList2"/>
    <dgm:cxn modelId="{3A774C72-EBE1-412E-AB2B-25CC96CC5F05}" srcId="{5DBD5EC2-CEB9-4600-9883-6B5F7440D07F}" destId="{50D54F5D-754F-4A79-B544-F82CB454CC68}" srcOrd="3" destOrd="0" parTransId="{09D612EF-C34A-4013-BABA-D1DBE156DB59}" sibTransId="{2883B004-25DF-43E0-8606-759C4E2B8826}"/>
    <dgm:cxn modelId="{BFA3027A-CEB7-4B65-801A-AC3DCDD85A75}" srcId="{5DBD5EC2-CEB9-4600-9883-6B5F7440D07F}" destId="{53BDF16F-AE3C-4310-A000-3EE5306EACFA}" srcOrd="2" destOrd="0" parTransId="{A920E4DB-8748-4D15-8D5D-E1F297212F2F}" sibTransId="{66CCC1F5-944D-4583-83E9-4D9EB09B4FA1}"/>
    <dgm:cxn modelId="{81CCBE7A-F38E-1046-AE90-3AF1CE93B14D}" type="presOf" srcId="{08849C87-86EA-47F8-BA11-CEE52FC6AAC8}" destId="{B7CA63AF-0482-C840-B463-38BA07216549}" srcOrd="0" destOrd="0" presId="urn:microsoft.com/office/officeart/2005/8/layout/vList2"/>
    <dgm:cxn modelId="{54BA4793-3749-DA46-87CD-5D8A7E18D476}" type="presOf" srcId="{8865F2D0-6C0B-4F86-AA0A-52BD65ACDEED}" destId="{D165EB1D-8C31-974C-8BFF-A659A68EB76A}" srcOrd="0" destOrd="0" presId="urn:microsoft.com/office/officeart/2005/8/layout/vList2"/>
    <dgm:cxn modelId="{E2989CA3-98CF-AD4D-A6EB-6825B7209CDF}" type="presOf" srcId="{C1942CE8-51DF-49DD-8A92-8B484B3D622C}" destId="{31F79B6B-5448-3242-838A-4C9D21AA655D}" srcOrd="0" destOrd="0" presId="urn:microsoft.com/office/officeart/2005/8/layout/vList2"/>
    <dgm:cxn modelId="{30C470B7-9F8A-294F-A400-1F9E83FF33CE}" type="presOf" srcId="{5DBD5EC2-CEB9-4600-9883-6B5F7440D07F}" destId="{6BE12083-831B-AD4B-B776-8854EC3129EA}" srcOrd="0" destOrd="0" presId="urn:microsoft.com/office/officeart/2005/8/layout/vList2"/>
    <dgm:cxn modelId="{AC7D97EC-11C2-469B-9B73-929036B2DCF8}" srcId="{5DBD5EC2-CEB9-4600-9883-6B5F7440D07F}" destId="{C1942CE8-51DF-49DD-8A92-8B484B3D622C}" srcOrd="0" destOrd="0" parTransId="{E3A0A919-8016-4E92-BB38-F49C5328843D}" sibTransId="{6EA95478-52AC-4500-B475-91223951546E}"/>
    <dgm:cxn modelId="{F726B6EC-B16C-4F4F-A0C0-D788C1A68367}" srcId="{5DBD5EC2-CEB9-4600-9883-6B5F7440D07F}" destId="{8865F2D0-6C0B-4F86-AA0A-52BD65ACDEED}" srcOrd="4" destOrd="0" parTransId="{BE84C719-03E3-4334-9F5E-888A0FEA0513}" sibTransId="{40EF95F4-F19F-4DE8-B03E-C336F98B320D}"/>
    <dgm:cxn modelId="{831224FD-1180-A540-AEA9-D9FFE7E3614B}" type="presOf" srcId="{50D54F5D-754F-4A79-B544-F82CB454CC68}" destId="{062FBFD7-32FB-5B41-915E-75BB495AA452}" srcOrd="0" destOrd="0" presId="urn:microsoft.com/office/officeart/2005/8/layout/vList2"/>
    <dgm:cxn modelId="{7DC779B9-E4B5-5842-9BAA-BBC911A9E6F4}" type="presParOf" srcId="{6BE12083-831B-AD4B-B776-8854EC3129EA}" destId="{31F79B6B-5448-3242-838A-4C9D21AA655D}" srcOrd="0" destOrd="0" presId="urn:microsoft.com/office/officeart/2005/8/layout/vList2"/>
    <dgm:cxn modelId="{AAF6906C-11DD-7848-AABF-74C3965AEB7B}" type="presParOf" srcId="{6BE12083-831B-AD4B-B776-8854EC3129EA}" destId="{EC3E682E-5906-FB47-8FA2-CCEE0061FE52}" srcOrd="1" destOrd="0" presId="urn:microsoft.com/office/officeart/2005/8/layout/vList2"/>
    <dgm:cxn modelId="{A4D1CEBA-758D-DC43-9B81-EC95F42A89D1}" type="presParOf" srcId="{6BE12083-831B-AD4B-B776-8854EC3129EA}" destId="{B7CA63AF-0482-C840-B463-38BA07216549}" srcOrd="2" destOrd="0" presId="urn:microsoft.com/office/officeart/2005/8/layout/vList2"/>
    <dgm:cxn modelId="{F542A792-7038-A84F-9A6C-7A1277CA3C5D}" type="presParOf" srcId="{6BE12083-831B-AD4B-B776-8854EC3129EA}" destId="{1E64A36E-8436-E142-BADF-8D30EFD6C747}" srcOrd="3" destOrd="0" presId="urn:microsoft.com/office/officeart/2005/8/layout/vList2"/>
    <dgm:cxn modelId="{BA1B5955-2A11-4248-8666-D481001D9806}" type="presParOf" srcId="{6BE12083-831B-AD4B-B776-8854EC3129EA}" destId="{48BC74E1-D7C0-9D4D-8A09-8F3F3E57DDF0}" srcOrd="4" destOrd="0" presId="urn:microsoft.com/office/officeart/2005/8/layout/vList2"/>
    <dgm:cxn modelId="{84F64E6B-4200-7148-BE0D-1DE1815AA960}" type="presParOf" srcId="{6BE12083-831B-AD4B-B776-8854EC3129EA}" destId="{959E090A-1E5B-DB4B-BF14-45382F00F18A}" srcOrd="5" destOrd="0" presId="urn:microsoft.com/office/officeart/2005/8/layout/vList2"/>
    <dgm:cxn modelId="{5BD41121-31CF-E849-B094-CD3F96FAF1D6}" type="presParOf" srcId="{6BE12083-831B-AD4B-B776-8854EC3129EA}" destId="{062FBFD7-32FB-5B41-915E-75BB495AA452}" srcOrd="6" destOrd="0" presId="urn:microsoft.com/office/officeart/2005/8/layout/vList2"/>
    <dgm:cxn modelId="{962B7856-16B2-4146-B130-9804823C373E}" type="presParOf" srcId="{6BE12083-831B-AD4B-B776-8854EC3129EA}" destId="{F30017C9-AC51-E846-BB9B-CCB4E2AA9F30}" srcOrd="7" destOrd="0" presId="urn:microsoft.com/office/officeart/2005/8/layout/vList2"/>
    <dgm:cxn modelId="{F61D3D7C-3BFA-284E-B0D3-C8CC68BABB95}" type="presParOf" srcId="{6BE12083-831B-AD4B-B776-8854EC3129EA}" destId="{D165EB1D-8C31-974C-8BFF-A659A68EB7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020D-EC99-B94F-9107-19EFD99DC654}">
      <dsp:nvSpPr>
        <dsp:cNvPr id="0" name=""/>
        <dsp:cNvSpPr/>
      </dsp:nvSpPr>
      <dsp:spPr>
        <a:xfrm>
          <a:off x="0" y="531465"/>
          <a:ext cx="2888932" cy="18344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1EE05-6558-8A46-87A3-44A8AABA0F08}">
      <dsp:nvSpPr>
        <dsp:cNvPr id="0" name=""/>
        <dsp:cNvSpPr/>
      </dsp:nvSpPr>
      <dsp:spPr>
        <a:xfrm>
          <a:off x="320992" y="836408"/>
          <a:ext cx="2888932" cy="18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Open Source Software Founders ? </a:t>
          </a:r>
          <a:endParaRPr lang="en-US" sz="3300" kern="1200"/>
        </a:p>
      </dsp:txBody>
      <dsp:txXfrm>
        <a:off x="374722" y="890138"/>
        <a:ext cx="2781472" cy="1727012"/>
      </dsp:txXfrm>
    </dsp:sp>
    <dsp:sp modelId="{C8CAA621-437B-7C4E-9978-21FE1A75E0ED}">
      <dsp:nvSpPr>
        <dsp:cNvPr id="0" name=""/>
        <dsp:cNvSpPr/>
      </dsp:nvSpPr>
      <dsp:spPr>
        <a:xfrm>
          <a:off x="3530917" y="531465"/>
          <a:ext cx="2888932" cy="18344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581AB-39F0-434A-B11E-7B3E2CAAD529}">
      <dsp:nvSpPr>
        <dsp:cNvPr id="0" name=""/>
        <dsp:cNvSpPr/>
      </dsp:nvSpPr>
      <dsp:spPr>
        <a:xfrm>
          <a:off x="3851909" y="836408"/>
          <a:ext cx="2888932" cy="18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Open Source Software Contributors ?</a:t>
          </a:r>
          <a:endParaRPr lang="en-US" sz="3300" kern="1200"/>
        </a:p>
      </dsp:txBody>
      <dsp:txXfrm>
        <a:off x="3905639" y="890138"/>
        <a:ext cx="2781472" cy="1727012"/>
      </dsp:txXfrm>
    </dsp:sp>
    <dsp:sp modelId="{67EE7372-4FE9-A647-A5AA-807C5D284192}">
      <dsp:nvSpPr>
        <dsp:cNvPr id="0" name=""/>
        <dsp:cNvSpPr/>
      </dsp:nvSpPr>
      <dsp:spPr>
        <a:xfrm>
          <a:off x="7061834" y="531465"/>
          <a:ext cx="2888932" cy="18344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BA8BC-75BE-534D-B60A-3598B914DB0C}">
      <dsp:nvSpPr>
        <dsp:cNvPr id="0" name=""/>
        <dsp:cNvSpPr/>
      </dsp:nvSpPr>
      <dsp:spPr>
        <a:xfrm>
          <a:off x="7382827" y="836408"/>
          <a:ext cx="2888932" cy="1834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Aspiring to be ones ? </a:t>
          </a:r>
          <a:endParaRPr lang="en-US" sz="3300" kern="1200"/>
        </a:p>
      </dsp:txBody>
      <dsp:txXfrm>
        <a:off x="7436557" y="890138"/>
        <a:ext cx="2781472" cy="1727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87DB2-3A56-4A2D-ABC6-180BD49D9153}">
      <dsp:nvSpPr>
        <dsp:cNvPr id="0" name=""/>
        <dsp:cNvSpPr/>
      </dsp:nvSpPr>
      <dsp:spPr>
        <a:xfrm>
          <a:off x="0" y="430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BEC5E-F235-4483-9D79-898F4E1C74B9}">
      <dsp:nvSpPr>
        <dsp:cNvPr id="0" name=""/>
        <dsp:cNvSpPr/>
      </dsp:nvSpPr>
      <dsp:spPr>
        <a:xfrm>
          <a:off x="179399" y="133868"/>
          <a:ext cx="326180" cy="326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0FFE7-9F97-4E7E-8084-A3F23A2BA666}">
      <dsp:nvSpPr>
        <dsp:cNvPr id="0" name=""/>
        <dsp:cNvSpPr/>
      </dsp:nvSpPr>
      <dsp:spPr>
        <a:xfrm>
          <a:off x="684978" y="430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Clear Licensing </a:t>
          </a:r>
          <a:endParaRPr lang="en-US" sz="1600" kern="1200"/>
        </a:p>
      </dsp:txBody>
      <dsp:txXfrm>
        <a:off x="684978" y="430"/>
        <a:ext cx="6608631" cy="593054"/>
      </dsp:txXfrm>
    </dsp:sp>
    <dsp:sp modelId="{945E40A5-206C-44B9-AE8F-0904478F0F5B}">
      <dsp:nvSpPr>
        <dsp:cNvPr id="0" name=""/>
        <dsp:cNvSpPr/>
      </dsp:nvSpPr>
      <dsp:spPr>
        <a:xfrm>
          <a:off x="0" y="741749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2B57C-EA96-4959-83F9-2B9CBEBF2580}">
      <dsp:nvSpPr>
        <dsp:cNvPr id="0" name=""/>
        <dsp:cNvSpPr/>
      </dsp:nvSpPr>
      <dsp:spPr>
        <a:xfrm>
          <a:off x="179399" y="875186"/>
          <a:ext cx="326180" cy="326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4ECA1-4A40-4A9F-B999-87830AD6CB18}">
      <dsp:nvSpPr>
        <dsp:cNvPr id="0" name=""/>
        <dsp:cNvSpPr/>
      </dsp:nvSpPr>
      <dsp:spPr>
        <a:xfrm>
          <a:off x="684978" y="741749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Lifecycle, Compatibility Promise, Upgrades</a:t>
          </a:r>
          <a:endParaRPr lang="en-US" sz="1600" kern="1200"/>
        </a:p>
      </dsp:txBody>
      <dsp:txXfrm>
        <a:off x="684978" y="741749"/>
        <a:ext cx="6608631" cy="593054"/>
      </dsp:txXfrm>
    </dsp:sp>
    <dsp:sp modelId="{F0E2FAE8-3857-4D06-B34F-3497283AD272}">
      <dsp:nvSpPr>
        <dsp:cNvPr id="0" name=""/>
        <dsp:cNvSpPr/>
      </dsp:nvSpPr>
      <dsp:spPr>
        <a:xfrm>
          <a:off x="0" y="1483068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84E6-B59B-4499-8EFF-9258C2523E4D}">
      <dsp:nvSpPr>
        <dsp:cNvPr id="0" name=""/>
        <dsp:cNvSpPr/>
      </dsp:nvSpPr>
      <dsp:spPr>
        <a:xfrm>
          <a:off x="179399" y="1616505"/>
          <a:ext cx="326180" cy="326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1A324-49C2-42E6-A9E1-A561E7D0308A}">
      <dsp:nvSpPr>
        <dsp:cNvPr id="0" name=""/>
        <dsp:cNvSpPr/>
      </dsp:nvSpPr>
      <dsp:spPr>
        <a:xfrm>
          <a:off x="684978" y="1483068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Builds/Packages</a:t>
          </a:r>
          <a:endParaRPr lang="en-US" sz="1600" kern="1200"/>
        </a:p>
      </dsp:txBody>
      <dsp:txXfrm>
        <a:off x="684978" y="1483068"/>
        <a:ext cx="6608631" cy="593054"/>
      </dsp:txXfrm>
    </dsp:sp>
    <dsp:sp modelId="{E9896700-BB4F-49C7-A923-57457AF35671}">
      <dsp:nvSpPr>
        <dsp:cNvPr id="0" name=""/>
        <dsp:cNvSpPr/>
      </dsp:nvSpPr>
      <dsp:spPr>
        <a:xfrm>
          <a:off x="0" y="2224387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CFF93-6FF5-4A9E-813A-79CC44CA3E83}">
      <dsp:nvSpPr>
        <dsp:cNvPr id="0" name=""/>
        <dsp:cNvSpPr/>
      </dsp:nvSpPr>
      <dsp:spPr>
        <a:xfrm>
          <a:off x="179399" y="2357824"/>
          <a:ext cx="326180" cy="3261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9F369-89D4-41CF-8076-566018E132A2}">
      <dsp:nvSpPr>
        <dsp:cNvPr id="0" name=""/>
        <dsp:cNvSpPr/>
      </dsp:nvSpPr>
      <dsp:spPr>
        <a:xfrm>
          <a:off x="684978" y="2224387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Documentation </a:t>
          </a:r>
          <a:endParaRPr lang="en-US" sz="1600" kern="1200"/>
        </a:p>
      </dsp:txBody>
      <dsp:txXfrm>
        <a:off x="684978" y="2224387"/>
        <a:ext cx="6608631" cy="593054"/>
      </dsp:txXfrm>
    </dsp:sp>
    <dsp:sp modelId="{1F06E340-D11C-458D-9A01-241A5F27410A}">
      <dsp:nvSpPr>
        <dsp:cNvPr id="0" name=""/>
        <dsp:cNvSpPr/>
      </dsp:nvSpPr>
      <dsp:spPr>
        <a:xfrm>
          <a:off x="0" y="2965705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9D494-E103-4093-B506-3BE58E345C05}">
      <dsp:nvSpPr>
        <dsp:cNvPr id="0" name=""/>
        <dsp:cNvSpPr/>
      </dsp:nvSpPr>
      <dsp:spPr>
        <a:xfrm>
          <a:off x="179399" y="3099143"/>
          <a:ext cx="326180" cy="3261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7018F-B593-4D31-A7A6-D7D2776666E1}">
      <dsp:nvSpPr>
        <dsp:cNvPr id="0" name=""/>
        <dsp:cNvSpPr/>
      </dsp:nvSpPr>
      <dsp:spPr>
        <a:xfrm>
          <a:off x="684978" y="2965705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Free or Commercial Support,  Bug/Issue Handling</a:t>
          </a:r>
          <a:endParaRPr lang="en-US" sz="1600" kern="1200"/>
        </a:p>
      </dsp:txBody>
      <dsp:txXfrm>
        <a:off x="684978" y="2965705"/>
        <a:ext cx="6608631" cy="593054"/>
      </dsp:txXfrm>
    </dsp:sp>
    <dsp:sp modelId="{9E6122F3-F602-4765-914F-810D5C4ED35C}">
      <dsp:nvSpPr>
        <dsp:cNvPr id="0" name=""/>
        <dsp:cNvSpPr/>
      </dsp:nvSpPr>
      <dsp:spPr>
        <a:xfrm>
          <a:off x="0" y="3707024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3A601-C078-48EB-9D7A-EE3451430554}">
      <dsp:nvSpPr>
        <dsp:cNvPr id="0" name=""/>
        <dsp:cNvSpPr/>
      </dsp:nvSpPr>
      <dsp:spPr>
        <a:xfrm>
          <a:off x="179399" y="3840461"/>
          <a:ext cx="326180" cy="3261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48E73-40F6-4EDC-B2AE-5B4996A7A00E}">
      <dsp:nvSpPr>
        <dsp:cNvPr id="0" name=""/>
        <dsp:cNvSpPr/>
      </dsp:nvSpPr>
      <dsp:spPr>
        <a:xfrm>
          <a:off x="684978" y="3707024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Security Issues Remediation</a:t>
          </a:r>
          <a:endParaRPr lang="en-US" sz="1600" kern="1200"/>
        </a:p>
      </dsp:txBody>
      <dsp:txXfrm>
        <a:off x="684978" y="3707024"/>
        <a:ext cx="6608631" cy="593054"/>
      </dsp:txXfrm>
    </dsp:sp>
    <dsp:sp modelId="{B62B5BB2-8A1B-4708-97D5-A248001E3EC3}">
      <dsp:nvSpPr>
        <dsp:cNvPr id="0" name=""/>
        <dsp:cNvSpPr/>
      </dsp:nvSpPr>
      <dsp:spPr>
        <a:xfrm>
          <a:off x="0" y="4448343"/>
          <a:ext cx="7293610" cy="5930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C0101-33E3-4D58-970C-633FB635B0FE}">
      <dsp:nvSpPr>
        <dsp:cNvPr id="0" name=""/>
        <dsp:cNvSpPr/>
      </dsp:nvSpPr>
      <dsp:spPr>
        <a:xfrm>
          <a:off x="179399" y="4581780"/>
          <a:ext cx="326180" cy="32618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8B765-73B3-4723-ACBB-DCE01EA4D4C1}">
      <dsp:nvSpPr>
        <dsp:cNvPr id="0" name=""/>
        <dsp:cNvSpPr/>
      </dsp:nvSpPr>
      <dsp:spPr>
        <a:xfrm>
          <a:off x="684978" y="4448343"/>
          <a:ext cx="6608631" cy="593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65" tIns="62765" rIns="62765" bIns="627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Quality Assurance</a:t>
          </a:r>
          <a:endParaRPr lang="en-US" sz="1600" kern="1200"/>
        </a:p>
      </dsp:txBody>
      <dsp:txXfrm>
        <a:off x="684978" y="4448343"/>
        <a:ext cx="6608631" cy="5930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9DDB2-BAAA-6746-B130-4C6989976C64}">
      <dsp:nvSpPr>
        <dsp:cNvPr id="0" name=""/>
        <dsp:cNvSpPr/>
      </dsp:nvSpPr>
      <dsp:spPr>
        <a:xfrm>
          <a:off x="892" y="731966"/>
          <a:ext cx="7313414" cy="36567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/>
            <a:t>Not Every developer interested in the everything it takes to do the product  </a:t>
          </a:r>
          <a:endParaRPr lang="en-US" sz="6400" kern="1200"/>
        </a:p>
      </dsp:txBody>
      <dsp:txXfrm>
        <a:off x="892" y="731966"/>
        <a:ext cx="7313414" cy="3656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BCFD8-9621-4152-85DF-5F4BE6284C30}">
      <dsp:nvSpPr>
        <dsp:cNvPr id="0" name=""/>
        <dsp:cNvSpPr/>
      </dsp:nvSpPr>
      <dsp:spPr>
        <a:xfrm>
          <a:off x="9918" y="440261"/>
          <a:ext cx="888711" cy="8887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4F432-9C48-4AF7-99D8-5613D6B5AA2E}">
      <dsp:nvSpPr>
        <dsp:cNvPr id="0" name=""/>
        <dsp:cNvSpPr/>
      </dsp:nvSpPr>
      <dsp:spPr>
        <a:xfrm>
          <a:off x="196547" y="626891"/>
          <a:ext cx="515452" cy="515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4EB9D-B84A-4C5A-8884-A0219EF99800}">
      <dsp:nvSpPr>
        <dsp:cNvPr id="0" name=""/>
        <dsp:cNvSpPr/>
      </dsp:nvSpPr>
      <dsp:spPr>
        <a:xfrm>
          <a:off x="1089068" y="440261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Easy to get started </a:t>
          </a:r>
          <a:endParaRPr lang="en-US" sz="1900" kern="1200"/>
        </a:p>
      </dsp:txBody>
      <dsp:txXfrm>
        <a:off x="1089068" y="440261"/>
        <a:ext cx="2094820" cy="888711"/>
      </dsp:txXfrm>
    </dsp:sp>
    <dsp:sp modelId="{0C22C73E-4CDF-454F-8012-8EBD97141547}">
      <dsp:nvSpPr>
        <dsp:cNvPr id="0" name=""/>
        <dsp:cNvSpPr/>
      </dsp:nvSpPr>
      <dsp:spPr>
        <a:xfrm>
          <a:off x="3548895" y="440261"/>
          <a:ext cx="888711" cy="888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2EFC8-BBAC-4223-81B9-1EF3945AEA03}">
      <dsp:nvSpPr>
        <dsp:cNvPr id="0" name=""/>
        <dsp:cNvSpPr/>
      </dsp:nvSpPr>
      <dsp:spPr>
        <a:xfrm>
          <a:off x="3735524" y="626891"/>
          <a:ext cx="515452" cy="515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D32E2-CFFE-4982-BEE9-CEF6598BC807}">
      <dsp:nvSpPr>
        <dsp:cNvPr id="0" name=""/>
        <dsp:cNvSpPr/>
      </dsp:nvSpPr>
      <dsp:spPr>
        <a:xfrm>
          <a:off x="4628044" y="440261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Chose what projects to take </a:t>
          </a:r>
          <a:endParaRPr lang="en-US" sz="1900" kern="1200"/>
        </a:p>
      </dsp:txBody>
      <dsp:txXfrm>
        <a:off x="4628044" y="440261"/>
        <a:ext cx="2094820" cy="888711"/>
      </dsp:txXfrm>
    </dsp:sp>
    <dsp:sp modelId="{E71C8D6C-27B1-4DA8-81C2-5770D9CE768F}">
      <dsp:nvSpPr>
        <dsp:cNvPr id="0" name=""/>
        <dsp:cNvSpPr/>
      </dsp:nvSpPr>
      <dsp:spPr>
        <a:xfrm>
          <a:off x="7087871" y="440261"/>
          <a:ext cx="888711" cy="888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7E31A-AD98-4D21-88E4-5726DFA5435F}">
      <dsp:nvSpPr>
        <dsp:cNvPr id="0" name=""/>
        <dsp:cNvSpPr/>
      </dsp:nvSpPr>
      <dsp:spPr>
        <a:xfrm>
          <a:off x="7274500" y="626891"/>
          <a:ext cx="515452" cy="5154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4B627-C483-4D34-BF52-255A6D72314B}">
      <dsp:nvSpPr>
        <dsp:cNvPr id="0" name=""/>
        <dsp:cNvSpPr/>
      </dsp:nvSpPr>
      <dsp:spPr>
        <a:xfrm>
          <a:off x="8167021" y="440261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Can try part time while having other job </a:t>
          </a:r>
          <a:endParaRPr lang="en-US" sz="1900" kern="1200"/>
        </a:p>
      </dsp:txBody>
      <dsp:txXfrm>
        <a:off x="8167021" y="440261"/>
        <a:ext cx="2094820" cy="888711"/>
      </dsp:txXfrm>
    </dsp:sp>
    <dsp:sp modelId="{C5672385-DB60-4AB8-831C-7D76EEE4DAE3}">
      <dsp:nvSpPr>
        <dsp:cNvPr id="0" name=""/>
        <dsp:cNvSpPr/>
      </dsp:nvSpPr>
      <dsp:spPr>
        <a:xfrm>
          <a:off x="9918" y="1873372"/>
          <a:ext cx="888711" cy="888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472F2-7615-4A18-8E84-49AEDAB35F99}">
      <dsp:nvSpPr>
        <dsp:cNvPr id="0" name=""/>
        <dsp:cNvSpPr/>
      </dsp:nvSpPr>
      <dsp:spPr>
        <a:xfrm>
          <a:off x="196547" y="2060001"/>
          <a:ext cx="515452" cy="5154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AC057-443C-48B1-832D-470F02AFCF8C}">
      <dsp:nvSpPr>
        <dsp:cNvPr id="0" name=""/>
        <dsp:cNvSpPr/>
      </dsp:nvSpPr>
      <dsp:spPr>
        <a:xfrm>
          <a:off x="1089068" y="1873372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Can start our own project paid by customers</a:t>
          </a:r>
          <a:endParaRPr lang="en-US" sz="1900" kern="1200"/>
        </a:p>
      </dsp:txBody>
      <dsp:txXfrm>
        <a:off x="1089068" y="1873372"/>
        <a:ext cx="2094820" cy="888711"/>
      </dsp:txXfrm>
    </dsp:sp>
    <dsp:sp modelId="{CC1A08E2-7BE3-4967-BCAB-347731C0DE35}">
      <dsp:nvSpPr>
        <dsp:cNvPr id="0" name=""/>
        <dsp:cNvSpPr/>
      </dsp:nvSpPr>
      <dsp:spPr>
        <a:xfrm>
          <a:off x="3548895" y="1873372"/>
          <a:ext cx="888711" cy="888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B05A0-B715-4270-8A97-61AF4DD273AF}">
      <dsp:nvSpPr>
        <dsp:cNvPr id="0" name=""/>
        <dsp:cNvSpPr/>
      </dsp:nvSpPr>
      <dsp:spPr>
        <a:xfrm>
          <a:off x="3735524" y="2060001"/>
          <a:ext cx="515452" cy="5154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1BDA1-F49F-4172-A42C-1677610501DA}">
      <dsp:nvSpPr>
        <dsp:cNvPr id="0" name=""/>
        <dsp:cNvSpPr/>
      </dsp:nvSpPr>
      <dsp:spPr>
        <a:xfrm>
          <a:off x="4628044" y="1873372"/>
          <a:ext cx="2094820" cy="88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Can develop long term customers and make a good living </a:t>
          </a:r>
          <a:endParaRPr lang="en-US" sz="1900" kern="1200"/>
        </a:p>
      </dsp:txBody>
      <dsp:txXfrm>
        <a:off x="4628044" y="1873372"/>
        <a:ext cx="2094820" cy="8887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F51CC-8148-1B40-8148-7DFE9D559660}">
      <dsp:nvSpPr>
        <dsp:cNvPr id="0" name=""/>
        <dsp:cNvSpPr/>
      </dsp:nvSpPr>
      <dsp:spPr>
        <a:xfrm>
          <a:off x="3009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41AFB-4C4F-9846-8036-3E9EC8B1CB8E}">
      <dsp:nvSpPr>
        <dsp:cNvPr id="0" name=""/>
        <dsp:cNvSpPr/>
      </dsp:nvSpPr>
      <dsp:spPr>
        <a:xfrm>
          <a:off x="24174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Actually Writing Code may be small part </a:t>
          </a:r>
          <a:endParaRPr lang="en-US" sz="1800" kern="1200"/>
        </a:p>
      </dsp:txBody>
      <dsp:txXfrm>
        <a:off x="281709" y="1072341"/>
        <a:ext cx="2068719" cy="1284464"/>
      </dsp:txXfrm>
    </dsp:sp>
    <dsp:sp modelId="{4112CA9C-3ED4-6740-B2BB-1FD3733E2587}">
      <dsp:nvSpPr>
        <dsp:cNvPr id="0" name=""/>
        <dsp:cNvSpPr/>
      </dsp:nvSpPr>
      <dsp:spPr>
        <a:xfrm>
          <a:off x="2629129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AB1B1-D112-3142-AA9B-481931F53A08}">
      <dsp:nvSpPr>
        <dsp:cNvPr id="0" name=""/>
        <dsp:cNvSpPr/>
      </dsp:nvSpPr>
      <dsp:spPr>
        <a:xfrm>
          <a:off x="286786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Finding Customers, Negotiating, Collecting, Admin  takes a lot of time</a:t>
          </a:r>
          <a:endParaRPr lang="en-US" sz="1800" kern="1200"/>
        </a:p>
      </dsp:txBody>
      <dsp:txXfrm>
        <a:off x="2907829" y="1072341"/>
        <a:ext cx="2068719" cy="1284464"/>
      </dsp:txXfrm>
    </dsp:sp>
    <dsp:sp modelId="{3728EE19-961A-9B41-B59B-BCAD8362575A}">
      <dsp:nvSpPr>
        <dsp:cNvPr id="0" name=""/>
        <dsp:cNvSpPr/>
      </dsp:nvSpPr>
      <dsp:spPr>
        <a:xfrm>
          <a:off x="5255249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D5909-AE2E-C341-B558-C41312A80F7F}">
      <dsp:nvSpPr>
        <dsp:cNvPr id="0" name=""/>
        <dsp:cNvSpPr/>
      </dsp:nvSpPr>
      <dsp:spPr>
        <a:xfrm>
          <a:off x="549398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Many small customers – high overhead one large customer – risky</a:t>
          </a:r>
          <a:endParaRPr lang="en-US" sz="1800" kern="1200"/>
        </a:p>
      </dsp:txBody>
      <dsp:txXfrm>
        <a:off x="5533949" y="1072341"/>
        <a:ext cx="2068719" cy="1284464"/>
      </dsp:txXfrm>
    </dsp:sp>
    <dsp:sp modelId="{DA9B5965-8DE0-404C-862C-4EB6983C0C93}">
      <dsp:nvSpPr>
        <dsp:cNvPr id="0" name=""/>
        <dsp:cNvSpPr/>
      </dsp:nvSpPr>
      <dsp:spPr>
        <a:xfrm>
          <a:off x="7881368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64159-ABB1-D542-84C0-227E304C6785}">
      <dsp:nvSpPr>
        <dsp:cNvPr id="0" name=""/>
        <dsp:cNvSpPr/>
      </dsp:nvSpPr>
      <dsp:spPr>
        <a:xfrm>
          <a:off x="812010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Burnout is common </a:t>
          </a:r>
          <a:endParaRPr lang="en-US" sz="1800" kern="1200"/>
        </a:p>
      </dsp:txBody>
      <dsp:txXfrm>
        <a:off x="8160069" y="1072341"/>
        <a:ext cx="2068719" cy="12844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A37EC-F8D5-432F-9B29-DB4EA8AF74E0}">
      <dsp:nvSpPr>
        <dsp:cNvPr id="0" name=""/>
        <dsp:cNvSpPr/>
      </dsp:nvSpPr>
      <dsp:spPr>
        <a:xfrm>
          <a:off x="1133321" y="420774"/>
          <a:ext cx="1286536" cy="1286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56535-BE97-4B63-8D8C-12D33BBC7B95}">
      <dsp:nvSpPr>
        <dsp:cNvPr id="0" name=""/>
        <dsp:cNvSpPr/>
      </dsp:nvSpPr>
      <dsp:spPr>
        <a:xfrm>
          <a:off x="347105" y="2061571"/>
          <a:ext cx="28589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Company Using Open Source Software </a:t>
          </a:r>
          <a:endParaRPr lang="en-US" sz="1900" kern="1200"/>
        </a:p>
      </dsp:txBody>
      <dsp:txXfrm>
        <a:off x="347105" y="2061571"/>
        <a:ext cx="2858969" cy="720000"/>
      </dsp:txXfrm>
    </dsp:sp>
    <dsp:sp modelId="{A588E5E5-C57C-495B-898A-FC424A40018B}">
      <dsp:nvSpPr>
        <dsp:cNvPr id="0" name=""/>
        <dsp:cNvSpPr/>
      </dsp:nvSpPr>
      <dsp:spPr>
        <a:xfrm>
          <a:off x="4492611" y="420774"/>
          <a:ext cx="1286536" cy="1286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F5F0E-CB92-48A3-BA1A-278F33FD6DC4}">
      <dsp:nvSpPr>
        <dsp:cNvPr id="0" name=""/>
        <dsp:cNvSpPr/>
      </dsp:nvSpPr>
      <dsp:spPr>
        <a:xfrm>
          <a:off x="3706394" y="2061571"/>
          <a:ext cx="28589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Company releasing Internal Software as OpenSource</a:t>
          </a:r>
          <a:endParaRPr lang="en-US" sz="1900" kern="1200"/>
        </a:p>
      </dsp:txBody>
      <dsp:txXfrm>
        <a:off x="3706394" y="2061571"/>
        <a:ext cx="2858969" cy="720000"/>
      </dsp:txXfrm>
    </dsp:sp>
    <dsp:sp modelId="{B9BA68EE-7D9D-45A7-93AF-9CD6ED0ACF61}">
      <dsp:nvSpPr>
        <dsp:cNvPr id="0" name=""/>
        <dsp:cNvSpPr/>
      </dsp:nvSpPr>
      <dsp:spPr>
        <a:xfrm>
          <a:off x="7851901" y="420774"/>
          <a:ext cx="1286536" cy="1286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B98EB-02D6-4D24-82AA-63F39C3FA735}">
      <dsp:nvSpPr>
        <dsp:cNvPr id="0" name=""/>
        <dsp:cNvSpPr/>
      </dsp:nvSpPr>
      <dsp:spPr>
        <a:xfrm>
          <a:off x="7065684" y="2061571"/>
          <a:ext cx="28589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Company Building Open Source Software Product </a:t>
          </a:r>
          <a:endParaRPr lang="en-US" sz="1900" kern="1200"/>
        </a:p>
      </dsp:txBody>
      <dsp:txXfrm>
        <a:off x="7065684" y="2061571"/>
        <a:ext cx="2858969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87E1-D904-E540-9AA7-04790A5F4FEB}">
      <dsp:nvSpPr>
        <dsp:cNvPr id="0" name=""/>
        <dsp:cNvSpPr/>
      </dsp:nvSpPr>
      <dsp:spPr>
        <a:xfrm>
          <a:off x="1195697" y="473"/>
          <a:ext cx="2462614" cy="1477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Widest Choice of Companies </a:t>
          </a:r>
          <a:endParaRPr lang="en-US" sz="2200" kern="1200"/>
        </a:p>
      </dsp:txBody>
      <dsp:txXfrm>
        <a:off x="1195697" y="473"/>
        <a:ext cx="2462614" cy="1477568"/>
      </dsp:txXfrm>
    </dsp:sp>
    <dsp:sp modelId="{BA47155D-A1CC-384A-82B7-F65A7FFC9B89}">
      <dsp:nvSpPr>
        <dsp:cNvPr id="0" name=""/>
        <dsp:cNvSpPr/>
      </dsp:nvSpPr>
      <dsp:spPr>
        <a:xfrm>
          <a:off x="3904572" y="473"/>
          <a:ext cx="2462614" cy="1477568"/>
        </a:xfrm>
        <a:prstGeom prst="rect">
          <a:avLst/>
        </a:prstGeom>
        <a:solidFill>
          <a:schemeClr val="accent2">
            <a:hueOff val="283315"/>
            <a:satOff val="0"/>
            <a:lumOff val="-160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May be able to contribute some code to Open Source Projects</a:t>
          </a:r>
          <a:endParaRPr lang="en-US" sz="2200" kern="1200"/>
        </a:p>
      </dsp:txBody>
      <dsp:txXfrm>
        <a:off x="3904572" y="473"/>
        <a:ext cx="2462614" cy="1477568"/>
      </dsp:txXfrm>
    </dsp:sp>
    <dsp:sp modelId="{ED45410E-CBB7-2440-8676-5863E25C0CD2}">
      <dsp:nvSpPr>
        <dsp:cNvPr id="0" name=""/>
        <dsp:cNvSpPr/>
      </dsp:nvSpPr>
      <dsp:spPr>
        <a:xfrm>
          <a:off x="6613448" y="473"/>
          <a:ext cx="2462614" cy="1477568"/>
        </a:xfrm>
        <a:prstGeom prst="rect">
          <a:avLst/>
        </a:prstGeom>
        <a:solidFill>
          <a:schemeClr val="accent2">
            <a:hueOff val="566629"/>
            <a:satOff val="0"/>
            <a:lumOff val="-321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Contribution Policies vastly different between companies</a:t>
          </a:r>
          <a:endParaRPr lang="en-US" sz="2200" kern="1200"/>
        </a:p>
      </dsp:txBody>
      <dsp:txXfrm>
        <a:off x="6613448" y="473"/>
        <a:ext cx="2462614" cy="1477568"/>
      </dsp:txXfrm>
    </dsp:sp>
    <dsp:sp modelId="{D0CD2430-D11B-A842-9FB5-E2346BF27540}">
      <dsp:nvSpPr>
        <dsp:cNvPr id="0" name=""/>
        <dsp:cNvSpPr/>
      </dsp:nvSpPr>
      <dsp:spPr>
        <a:xfrm>
          <a:off x="1195697" y="1724303"/>
          <a:ext cx="2462614" cy="1477568"/>
        </a:xfrm>
        <a:prstGeom prst="rect">
          <a:avLst/>
        </a:prstGeom>
        <a:solidFill>
          <a:schemeClr val="accent2">
            <a:hueOff val="849944"/>
            <a:satOff val="0"/>
            <a:lumOff val="-4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Ask on the interview if it is important for you </a:t>
          </a:r>
          <a:endParaRPr lang="en-US" sz="2200" kern="1200"/>
        </a:p>
      </dsp:txBody>
      <dsp:txXfrm>
        <a:off x="1195697" y="1724303"/>
        <a:ext cx="2462614" cy="1477568"/>
      </dsp:txXfrm>
    </dsp:sp>
    <dsp:sp modelId="{554F5899-DE7D-E644-8BC7-5E94D80C0072}">
      <dsp:nvSpPr>
        <dsp:cNvPr id="0" name=""/>
        <dsp:cNvSpPr/>
      </dsp:nvSpPr>
      <dsp:spPr>
        <a:xfrm>
          <a:off x="3904572" y="1724303"/>
          <a:ext cx="2462614" cy="1477568"/>
        </a:xfrm>
        <a:prstGeom prst="rect">
          <a:avLst/>
        </a:prstGeom>
        <a:solidFill>
          <a:schemeClr val="accent2">
            <a:hueOff val="1133258"/>
            <a:satOff val="0"/>
            <a:lumOff val="-64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Some companies may restrict contribution even in your free time</a:t>
          </a:r>
          <a:endParaRPr lang="en-US" sz="2200" kern="1200"/>
        </a:p>
      </dsp:txBody>
      <dsp:txXfrm>
        <a:off x="3904572" y="1724303"/>
        <a:ext cx="2462614" cy="1477568"/>
      </dsp:txXfrm>
    </dsp:sp>
    <dsp:sp modelId="{8ADA1BB3-AB11-3747-A516-E1561C981D91}">
      <dsp:nvSpPr>
        <dsp:cNvPr id="0" name=""/>
        <dsp:cNvSpPr/>
      </dsp:nvSpPr>
      <dsp:spPr>
        <a:xfrm>
          <a:off x="6613448" y="1724303"/>
          <a:ext cx="2462614" cy="1477568"/>
        </a:xfrm>
        <a:prstGeom prst="rect">
          <a:avLst/>
        </a:prstGeom>
        <a:solidFill>
          <a:schemeClr val="accent2">
            <a:hueOff val="1416573"/>
            <a:satOff val="0"/>
            <a:lumOff val="-803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Contribute to the projects with Bugs Reports, Documentation etc</a:t>
          </a:r>
          <a:endParaRPr lang="en-US" sz="2200" kern="1200"/>
        </a:p>
      </dsp:txBody>
      <dsp:txXfrm>
        <a:off x="6613448" y="1724303"/>
        <a:ext cx="2462614" cy="14775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D403-2F61-3C4F-B454-B74A36C0FBE0}">
      <dsp:nvSpPr>
        <dsp:cNvPr id="0" name=""/>
        <dsp:cNvSpPr/>
      </dsp:nvSpPr>
      <dsp:spPr>
        <a:xfrm>
          <a:off x="3009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D7E1B-5B75-0143-8EE1-5F1DA4031B37}">
      <dsp:nvSpPr>
        <dsp:cNvPr id="0" name=""/>
        <dsp:cNvSpPr/>
      </dsp:nvSpPr>
      <dsp:spPr>
        <a:xfrm>
          <a:off x="24174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Contribute Code to Open Source Project </a:t>
          </a:r>
          <a:endParaRPr lang="en-US" sz="2000" kern="1200"/>
        </a:p>
      </dsp:txBody>
      <dsp:txXfrm>
        <a:off x="281709" y="1072341"/>
        <a:ext cx="2068719" cy="1284464"/>
      </dsp:txXfrm>
    </dsp:sp>
    <dsp:sp modelId="{A5A27205-F7AB-F14B-98EB-678B95479725}">
      <dsp:nvSpPr>
        <dsp:cNvPr id="0" name=""/>
        <dsp:cNvSpPr/>
      </dsp:nvSpPr>
      <dsp:spPr>
        <a:xfrm>
          <a:off x="2629129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2506-AA5D-4747-818E-A391DA641D89}">
      <dsp:nvSpPr>
        <dsp:cNvPr id="0" name=""/>
        <dsp:cNvSpPr/>
      </dsp:nvSpPr>
      <dsp:spPr>
        <a:xfrm>
          <a:off x="286786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Often Focus is Internal Customers</a:t>
          </a:r>
          <a:endParaRPr lang="en-US" sz="2000" kern="1200"/>
        </a:p>
      </dsp:txBody>
      <dsp:txXfrm>
        <a:off x="2907829" y="1072341"/>
        <a:ext cx="2068719" cy="1284464"/>
      </dsp:txXfrm>
    </dsp:sp>
    <dsp:sp modelId="{B9893338-085F-A347-8EE0-D3E188233F6D}">
      <dsp:nvSpPr>
        <dsp:cNvPr id="0" name=""/>
        <dsp:cNvSpPr/>
      </dsp:nvSpPr>
      <dsp:spPr>
        <a:xfrm>
          <a:off x="5255249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F5902-3805-084F-BE84-AB4699D812E4}">
      <dsp:nvSpPr>
        <dsp:cNvPr id="0" name=""/>
        <dsp:cNvSpPr/>
      </dsp:nvSpPr>
      <dsp:spPr>
        <a:xfrm>
          <a:off x="549398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Community Participation and Personal Brand Development</a:t>
          </a:r>
          <a:endParaRPr lang="en-US" sz="2000" kern="1200"/>
        </a:p>
      </dsp:txBody>
      <dsp:txXfrm>
        <a:off x="5533949" y="1072341"/>
        <a:ext cx="2068719" cy="1284464"/>
      </dsp:txXfrm>
    </dsp:sp>
    <dsp:sp modelId="{6C9D3E72-C588-4041-9B42-ADD18B3CD58A}">
      <dsp:nvSpPr>
        <dsp:cNvPr id="0" name=""/>
        <dsp:cNvSpPr/>
      </dsp:nvSpPr>
      <dsp:spPr>
        <a:xfrm>
          <a:off x="7881368" y="805578"/>
          <a:ext cx="2148643" cy="1364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42157-EA86-3F40-AE9D-DE8E8F68E9F5}">
      <dsp:nvSpPr>
        <dsp:cNvPr id="0" name=""/>
        <dsp:cNvSpPr/>
      </dsp:nvSpPr>
      <dsp:spPr>
        <a:xfrm>
          <a:off x="8120107" y="1032379"/>
          <a:ext cx="2148643" cy="1364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Start the Company based on such product in the future</a:t>
          </a:r>
          <a:endParaRPr lang="en-US" sz="2000" kern="1200"/>
        </a:p>
      </dsp:txBody>
      <dsp:txXfrm>
        <a:off x="8160069" y="1072341"/>
        <a:ext cx="2068719" cy="12844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F4BDB-6701-4845-856F-065A8E4E68DB}">
      <dsp:nvSpPr>
        <dsp:cNvPr id="0" name=""/>
        <dsp:cNvSpPr/>
      </dsp:nvSpPr>
      <dsp:spPr>
        <a:xfrm>
          <a:off x="1625879" y="3406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B4C53-575D-4620-9425-0802C4D6865C}">
      <dsp:nvSpPr>
        <dsp:cNvPr id="0" name=""/>
        <dsp:cNvSpPr/>
      </dsp:nvSpPr>
      <dsp:spPr>
        <a:xfrm>
          <a:off x="437879" y="244828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Focus on building Open Source or somewhat Open Source Software</a:t>
          </a:r>
          <a:endParaRPr lang="en-US" sz="2300" kern="1200"/>
        </a:p>
      </dsp:txBody>
      <dsp:txXfrm>
        <a:off x="437879" y="2448282"/>
        <a:ext cx="4320000" cy="720000"/>
      </dsp:txXfrm>
    </dsp:sp>
    <dsp:sp modelId="{C7608902-22F0-47E8-BA35-956C2FBAB549}">
      <dsp:nvSpPr>
        <dsp:cNvPr id="0" name=""/>
        <dsp:cNvSpPr/>
      </dsp:nvSpPr>
      <dsp:spPr>
        <a:xfrm>
          <a:off x="6701880" y="3406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8A6CA-6FBA-4C1B-9C21-A6E44D88749F}">
      <dsp:nvSpPr>
        <dsp:cNvPr id="0" name=""/>
        <dsp:cNvSpPr/>
      </dsp:nvSpPr>
      <dsp:spPr>
        <a:xfrm>
          <a:off x="5513880" y="244828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Customer Focus in the Product </a:t>
          </a:r>
          <a:endParaRPr lang="en-US" sz="2300" kern="1200"/>
        </a:p>
      </dsp:txBody>
      <dsp:txXfrm>
        <a:off x="5513880" y="2448282"/>
        <a:ext cx="432000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6684D-3FAA-BD4F-8740-0DD5FA951AC7}">
      <dsp:nvSpPr>
        <dsp:cNvPr id="0" name=""/>
        <dsp:cNvSpPr/>
      </dsp:nvSpPr>
      <dsp:spPr>
        <a:xfrm>
          <a:off x="2340" y="64162"/>
          <a:ext cx="3969793" cy="1566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Early Stage</a:t>
          </a:r>
          <a:endParaRPr lang="en-US" sz="2900" kern="1200"/>
        </a:p>
      </dsp:txBody>
      <dsp:txXfrm>
        <a:off x="785340" y="64162"/>
        <a:ext cx="2403793" cy="1566000"/>
      </dsp:txXfrm>
    </dsp:sp>
    <dsp:sp modelId="{CF87496D-1D8C-4746-A4D2-95F7BFD82662}">
      <dsp:nvSpPr>
        <dsp:cNvPr id="0" name=""/>
        <dsp:cNvSpPr/>
      </dsp:nvSpPr>
      <dsp:spPr>
        <a:xfrm>
          <a:off x="2340" y="1825912"/>
          <a:ext cx="3175834" cy="31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Be at the Project Roots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More Influence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More Risk 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Variety of Roles 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Growth Potential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Equity</a:t>
          </a:r>
          <a:endParaRPr lang="en-US" sz="2900" kern="1200"/>
        </a:p>
      </dsp:txBody>
      <dsp:txXfrm>
        <a:off x="2340" y="1825912"/>
        <a:ext cx="3175834" cy="3197250"/>
      </dsp:txXfrm>
    </dsp:sp>
    <dsp:sp modelId="{C28F721E-54F7-074F-861B-AD728F4164E2}">
      <dsp:nvSpPr>
        <dsp:cNvPr id="0" name=""/>
        <dsp:cNvSpPr/>
      </dsp:nvSpPr>
      <dsp:spPr>
        <a:xfrm>
          <a:off x="3756133" y="64162"/>
          <a:ext cx="3969793" cy="1566000"/>
        </a:xfrm>
        <a:prstGeom prst="chevron">
          <a:avLst/>
        </a:prstGeom>
        <a:solidFill>
          <a:schemeClr val="accent5">
            <a:hueOff val="5861514"/>
            <a:satOff val="16987"/>
            <a:lumOff val="184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Later Stage</a:t>
          </a:r>
          <a:endParaRPr lang="en-US" sz="2900" kern="1200"/>
        </a:p>
      </dsp:txBody>
      <dsp:txXfrm>
        <a:off x="4539133" y="64162"/>
        <a:ext cx="2403793" cy="1566000"/>
      </dsp:txXfrm>
    </dsp:sp>
    <dsp:sp modelId="{665604A2-8AB4-8945-BC51-1C7C68892DD0}">
      <dsp:nvSpPr>
        <dsp:cNvPr id="0" name=""/>
        <dsp:cNvSpPr/>
      </dsp:nvSpPr>
      <dsp:spPr>
        <a:xfrm>
          <a:off x="3756133" y="1825912"/>
          <a:ext cx="3175834" cy="319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Stability 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Clear Processes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Less Influence </a:t>
          </a:r>
          <a:endParaRPr lang="en-US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baseline="0"/>
            <a:t>More Corporate </a:t>
          </a:r>
          <a:endParaRPr lang="en-US" sz="2900" kern="1200"/>
        </a:p>
      </dsp:txBody>
      <dsp:txXfrm>
        <a:off x="3756133" y="1825912"/>
        <a:ext cx="3175834" cy="31972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5D982-BE23-4A37-AC10-ED5A63AC89A8}">
      <dsp:nvSpPr>
        <dsp:cNvPr id="0" name=""/>
        <dsp:cNvSpPr/>
      </dsp:nvSpPr>
      <dsp:spPr>
        <a:xfrm>
          <a:off x="170996" y="14394"/>
          <a:ext cx="1314579" cy="13145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F844E-D7C9-4D7A-B775-F6C38C1272B2}">
      <dsp:nvSpPr>
        <dsp:cNvPr id="0" name=""/>
        <dsp:cNvSpPr/>
      </dsp:nvSpPr>
      <dsp:spPr>
        <a:xfrm>
          <a:off x="447058" y="290456"/>
          <a:ext cx="762455" cy="7624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A1C3D-45CF-412C-A0BC-14E9505A1668}">
      <dsp:nvSpPr>
        <dsp:cNvPr id="0" name=""/>
        <dsp:cNvSpPr/>
      </dsp:nvSpPr>
      <dsp:spPr>
        <a:xfrm>
          <a:off x="1767271" y="14394"/>
          <a:ext cx="3098650" cy="131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Not just Engineering Skills needed! </a:t>
          </a:r>
          <a:endParaRPr lang="en-US" sz="2200" kern="1200"/>
        </a:p>
      </dsp:txBody>
      <dsp:txXfrm>
        <a:off x="1767271" y="14394"/>
        <a:ext cx="3098650" cy="1314579"/>
      </dsp:txXfrm>
    </dsp:sp>
    <dsp:sp modelId="{CFB9C8BF-7AD0-4C62-AA12-EAAFBDAEB387}">
      <dsp:nvSpPr>
        <dsp:cNvPr id="0" name=""/>
        <dsp:cNvSpPr/>
      </dsp:nvSpPr>
      <dsp:spPr>
        <a:xfrm>
          <a:off x="5405838" y="14394"/>
          <a:ext cx="1314579" cy="13145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EDCA6-6E3A-4E18-81F2-49996286D293}">
      <dsp:nvSpPr>
        <dsp:cNvPr id="0" name=""/>
        <dsp:cNvSpPr/>
      </dsp:nvSpPr>
      <dsp:spPr>
        <a:xfrm>
          <a:off x="5681899" y="290456"/>
          <a:ext cx="762455" cy="7624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76F81-BD61-4AEA-9418-1D625421E876}">
      <dsp:nvSpPr>
        <dsp:cNvPr id="0" name=""/>
        <dsp:cNvSpPr/>
      </dsp:nvSpPr>
      <dsp:spPr>
        <a:xfrm>
          <a:off x="7002112" y="14394"/>
          <a:ext cx="3098650" cy="131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Are you Entrepreneur  ?</a:t>
          </a:r>
          <a:endParaRPr lang="en-US" sz="2200" kern="1200"/>
        </a:p>
      </dsp:txBody>
      <dsp:txXfrm>
        <a:off x="7002112" y="14394"/>
        <a:ext cx="3098650" cy="1314579"/>
      </dsp:txXfrm>
    </dsp:sp>
    <dsp:sp modelId="{D08ECF6B-84A0-45C4-9E52-786F4CF79471}">
      <dsp:nvSpPr>
        <dsp:cNvPr id="0" name=""/>
        <dsp:cNvSpPr/>
      </dsp:nvSpPr>
      <dsp:spPr>
        <a:xfrm>
          <a:off x="170996" y="1873372"/>
          <a:ext cx="1314579" cy="13145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33366-83F0-48DE-855C-3C74650C79CB}">
      <dsp:nvSpPr>
        <dsp:cNvPr id="0" name=""/>
        <dsp:cNvSpPr/>
      </dsp:nvSpPr>
      <dsp:spPr>
        <a:xfrm>
          <a:off x="447058" y="2149434"/>
          <a:ext cx="762455" cy="7624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E8340-7412-44BF-A50A-C1C6ABD48E05}">
      <dsp:nvSpPr>
        <dsp:cNvPr id="0" name=""/>
        <dsp:cNvSpPr/>
      </dsp:nvSpPr>
      <dsp:spPr>
        <a:xfrm>
          <a:off x="1767271" y="1873372"/>
          <a:ext cx="3098650" cy="131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Do you have Business Minded Co-Founder ?</a:t>
          </a:r>
          <a:endParaRPr lang="en-US" sz="2200" kern="1200"/>
        </a:p>
      </dsp:txBody>
      <dsp:txXfrm>
        <a:off x="1767271" y="1873372"/>
        <a:ext cx="3098650" cy="1314579"/>
      </dsp:txXfrm>
    </dsp:sp>
    <dsp:sp modelId="{CD397936-6501-4CBC-8BC3-C819A52A4706}">
      <dsp:nvSpPr>
        <dsp:cNvPr id="0" name=""/>
        <dsp:cNvSpPr/>
      </dsp:nvSpPr>
      <dsp:spPr>
        <a:xfrm>
          <a:off x="5405838" y="1873372"/>
          <a:ext cx="1314579" cy="13145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89257-03FD-4456-AA15-E09AC1EF0916}">
      <dsp:nvSpPr>
        <dsp:cNvPr id="0" name=""/>
        <dsp:cNvSpPr/>
      </dsp:nvSpPr>
      <dsp:spPr>
        <a:xfrm>
          <a:off x="5681899" y="2149434"/>
          <a:ext cx="762455" cy="7624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81923-FAD5-407A-BAA6-BD9420076767}">
      <dsp:nvSpPr>
        <dsp:cNvPr id="0" name=""/>
        <dsp:cNvSpPr/>
      </dsp:nvSpPr>
      <dsp:spPr>
        <a:xfrm>
          <a:off x="7002112" y="1873372"/>
          <a:ext cx="3098650" cy="131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Marketing and Selling is a hard job which Engineers often do not appreciate </a:t>
          </a:r>
          <a:endParaRPr lang="en-US" sz="2200" kern="1200"/>
        </a:p>
      </dsp:txBody>
      <dsp:txXfrm>
        <a:off x="7002112" y="1873372"/>
        <a:ext cx="3098650" cy="1314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CC16-A6FD-469A-B1DE-BBB0AB68C6B3}">
      <dsp:nvSpPr>
        <dsp:cNvPr id="0" name=""/>
        <dsp:cNvSpPr/>
      </dsp:nvSpPr>
      <dsp:spPr>
        <a:xfrm>
          <a:off x="993977" y="1184959"/>
          <a:ext cx="1589625" cy="1589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99121-AA37-48D8-9913-871AF9BD55E3}">
      <dsp:nvSpPr>
        <dsp:cNvPr id="0" name=""/>
        <dsp:cNvSpPr/>
      </dsp:nvSpPr>
      <dsp:spPr>
        <a:xfrm>
          <a:off x="22539" y="3182364"/>
          <a:ext cx="353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You Love Open Source</a:t>
          </a:r>
          <a:endParaRPr lang="en-US" sz="2300" kern="1200"/>
        </a:p>
      </dsp:txBody>
      <dsp:txXfrm>
        <a:off x="22539" y="3182364"/>
        <a:ext cx="3532500" cy="720000"/>
      </dsp:txXfrm>
    </dsp:sp>
    <dsp:sp modelId="{2B14B828-B455-4DEA-8C92-53AF1FA685CE}">
      <dsp:nvSpPr>
        <dsp:cNvPr id="0" name=""/>
        <dsp:cNvSpPr/>
      </dsp:nvSpPr>
      <dsp:spPr>
        <a:xfrm>
          <a:off x="5144664" y="1184959"/>
          <a:ext cx="1589625" cy="1589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1AC6B-3ADE-4569-9391-6D520C23D61D}">
      <dsp:nvSpPr>
        <dsp:cNvPr id="0" name=""/>
        <dsp:cNvSpPr/>
      </dsp:nvSpPr>
      <dsp:spPr>
        <a:xfrm>
          <a:off x="4173227" y="3182364"/>
          <a:ext cx="353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You want to make a living doing what you love </a:t>
          </a:r>
          <a:endParaRPr lang="en-US" sz="2300" kern="1200"/>
        </a:p>
      </dsp:txBody>
      <dsp:txXfrm>
        <a:off x="4173227" y="3182364"/>
        <a:ext cx="35325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920CB-4AAD-9E44-B51E-68311DC32C2B}">
      <dsp:nvSpPr>
        <dsp:cNvPr id="0" name=""/>
        <dsp:cNvSpPr/>
      </dsp:nvSpPr>
      <dsp:spPr>
        <a:xfrm>
          <a:off x="0" y="35572"/>
          <a:ext cx="7315200" cy="24613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It helps a lot but it is not a requirement</a:t>
          </a:r>
          <a:endParaRPr lang="en-US" sz="4400" kern="1200"/>
        </a:p>
      </dsp:txBody>
      <dsp:txXfrm>
        <a:off x="120155" y="155727"/>
        <a:ext cx="7074890" cy="2221077"/>
      </dsp:txXfrm>
    </dsp:sp>
    <dsp:sp modelId="{2C3D8C77-B68D-5D48-9DE8-E99D5ECB37F2}">
      <dsp:nvSpPr>
        <dsp:cNvPr id="0" name=""/>
        <dsp:cNvSpPr/>
      </dsp:nvSpPr>
      <dsp:spPr>
        <a:xfrm>
          <a:off x="0" y="2623680"/>
          <a:ext cx="7315200" cy="2461387"/>
        </a:xfrm>
        <a:prstGeom prst="roundRect">
          <a:avLst/>
        </a:prstGeom>
        <a:solidFill>
          <a:schemeClr val="accent2">
            <a:hueOff val="1416573"/>
            <a:satOff val="0"/>
            <a:lumOff val="-803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RedisLabs great example of company which was NOT started by Redis founder </a:t>
          </a:r>
          <a:endParaRPr lang="en-US" sz="4400" kern="1200"/>
        </a:p>
      </dsp:txBody>
      <dsp:txXfrm>
        <a:off x="120155" y="2743835"/>
        <a:ext cx="7074890" cy="22210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F5303-9422-48E3-BA25-419E3386D0CD}">
      <dsp:nvSpPr>
        <dsp:cNvPr id="0" name=""/>
        <dsp:cNvSpPr/>
      </dsp:nvSpPr>
      <dsp:spPr>
        <a:xfrm>
          <a:off x="2374708" y="3672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11DA9-64CB-4A2E-B06C-41CEDEC5A2F4}">
      <dsp:nvSpPr>
        <dsp:cNvPr id="0" name=""/>
        <dsp:cNvSpPr/>
      </dsp:nvSpPr>
      <dsp:spPr>
        <a:xfrm>
          <a:off x="2776895" y="405860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EED00-AB20-4F45-9455-30380831E619}">
      <dsp:nvSpPr>
        <dsp:cNvPr id="0" name=""/>
        <dsp:cNvSpPr/>
      </dsp:nvSpPr>
      <dsp:spPr>
        <a:xfrm>
          <a:off x="1771426" y="2478673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/>
            <a:t>Services Company </a:t>
          </a:r>
          <a:endParaRPr lang="en-US" sz="2800" kern="1200"/>
        </a:p>
      </dsp:txBody>
      <dsp:txXfrm>
        <a:off x="1771426" y="2478673"/>
        <a:ext cx="3093750" cy="720000"/>
      </dsp:txXfrm>
    </dsp:sp>
    <dsp:sp modelId="{01A6293B-5C69-4BC1-BE23-E0EFA2EBF72D}">
      <dsp:nvSpPr>
        <dsp:cNvPr id="0" name=""/>
        <dsp:cNvSpPr/>
      </dsp:nvSpPr>
      <dsp:spPr>
        <a:xfrm>
          <a:off x="6009864" y="3672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CAD5A-55D5-47DA-908F-A45BAA92A271}">
      <dsp:nvSpPr>
        <dsp:cNvPr id="0" name=""/>
        <dsp:cNvSpPr/>
      </dsp:nvSpPr>
      <dsp:spPr>
        <a:xfrm>
          <a:off x="6412051" y="405860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7625D-88CB-4854-AEC5-25F3FF0D83B3}">
      <dsp:nvSpPr>
        <dsp:cNvPr id="0" name=""/>
        <dsp:cNvSpPr/>
      </dsp:nvSpPr>
      <dsp:spPr>
        <a:xfrm>
          <a:off x="5406583" y="2478673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/>
            <a:t>Product Company </a:t>
          </a:r>
          <a:endParaRPr lang="en-US" sz="2800" kern="1200"/>
        </a:p>
      </dsp:txBody>
      <dsp:txXfrm>
        <a:off x="5406583" y="2478673"/>
        <a:ext cx="3093750" cy="7200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8ACFF-03BB-154E-9B03-B6C17694ADFB}">
      <dsp:nvSpPr>
        <dsp:cNvPr id="0" name=""/>
        <dsp:cNvSpPr/>
      </dsp:nvSpPr>
      <dsp:spPr>
        <a:xfrm>
          <a:off x="1195697" y="473"/>
          <a:ext cx="2462614" cy="14775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Can grow out of individual freelancing </a:t>
          </a:r>
          <a:endParaRPr lang="en-US" sz="1700" kern="1200"/>
        </a:p>
      </dsp:txBody>
      <dsp:txXfrm>
        <a:off x="1195697" y="473"/>
        <a:ext cx="2462614" cy="1477568"/>
      </dsp:txXfrm>
    </dsp:sp>
    <dsp:sp modelId="{F50DD305-B619-7B45-9786-B759AB23E648}">
      <dsp:nvSpPr>
        <dsp:cNvPr id="0" name=""/>
        <dsp:cNvSpPr/>
      </dsp:nvSpPr>
      <dsp:spPr>
        <a:xfrm>
          <a:off x="3904572" y="473"/>
          <a:ext cx="2462614" cy="1477568"/>
        </a:xfrm>
        <a:prstGeom prst="rect">
          <a:avLst/>
        </a:prstGeom>
        <a:solidFill>
          <a:schemeClr val="accent5">
            <a:hueOff val="1465378"/>
            <a:satOff val="4247"/>
            <a:lumOff val="460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Can be relatively easy to bootstrap </a:t>
          </a:r>
          <a:endParaRPr lang="en-US" sz="1700" kern="1200"/>
        </a:p>
      </dsp:txBody>
      <dsp:txXfrm>
        <a:off x="3904572" y="473"/>
        <a:ext cx="2462614" cy="1477568"/>
      </dsp:txXfrm>
    </dsp:sp>
    <dsp:sp modelId="{01AE5DFC-8991-9042-8417-E929DE79C387}">
      <dsp:nvSpPr>
        <dsp:cNvPr id="0" name=""/>
        <dsp:cNvSpPr/>
      </dsp:nvSpPr>
      <dsp:spPr>
        <a:xfrm>
          <a:off x="6613448" y="473"/>
          <a:ext cx="2462614" cy="1477568"/>
        </a:xfrm>
        <a:prstGeom prst="rect">
          <a:avLst/>
        </a:prstGeom>
        <a:solidFill>
          <a:schemeClr val="accent5">
            <a:hueOff val="2930757"/>
            <a:satOff val="8494"/>
            <a:lumOff val="92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Easy to maintain Independence/Complete Control</a:t>
          </a:r>
          <a:endParaRPr lang="en-US" sz="1700" kern="1200"/>
        </a:p>
      </dsp:txBody>
      <dsp:txXfrm>
        <a:off x="6613448" y="473"/>
        <a:ext cx="2462614" cy="1477568"/>
      </dsp:txXfrm>
    </dsp:sp>
    <dsp:sp modelId="{7487DEE9-A086-8240-85E4-7E29A8767103}">
      <dsp:nvSpPr>
        <dsp:cNvPr id="0" name=""/>
        <dsp:cNvSpPr/>
      </dsp:nvSpPr>
      <dsp:spPr>
        <a:xfrm>
          <a:off x="2550134" y="1724303"/>
          <a:ext cx="2462614" cy="1477568"/>
        </a:xfrm>
        <a:prstGeom prst="rect">
          <a:avLst/>
        </a:prstGeom>
        <a:solidFill>
          <a:schemeClr val="accent5">
            <a:hueOff val="4396135"/>
            <a:satOff val="12740"/>
            <a:lumOff val="138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Low Margin Quite Competitive Business</a:t>
          </a:r>
          <a:endParaRPr lang="en-US" sz="1700" kern="1200"/>
        </a:p>
      </dsp:txBody>
      <dsp:txXfrm>
        <a:off x="2550134" y="1724303"/>
        <a:ext cx="2462614" cy="1477568"/>
      </dsp:txXfrm>
    </dsp:sp>
    <dsp:sp modelId="{F23D1D65-68EB-9940-95A5-2D9FA258AAF5}">
      <dsp:nvSpPr>
        <dsp:cNvPr id="0" name=""/>
        <dsp:cNvSpPr/>
      </dsp:nvSpPr>
      <dsp:spPr>
        <a:xfrm>
          <a:off x="5259010" y="1724303"/>
          <a:ext cx="2462614" cy="1477568"/>
        </a:xfrm>
        <a:prstGeom prst="rect">
          <a:avLst/>
        </a:prstGeom>
        <a:solidFill>
          <a:schemeClr val="accent5">
            <a:hueOff val="5861514"/>
            <a:satOff val="16987"/>
            <a:lumOff val="184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Can be great Lifestyle company but unlikely $1B “exit”</a:t>
          </a:r>
          <a:endParaRPr lang="en-US" sz="1700" kern="1200"/>
        </a:p>
      </dsp:txBody>
      <dsp:txXfrm>
        <a:off x="5259010" y="1724303"/>
        <a:ext cx="2462614" cy="147756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1179B-F06B-6847-9C13-BAD61DC8BBF4}">
      <dsp:nvSpPr>
        <dsp:cNvPr id="0" name=""/>
        <dsp:cNvSpPr/>
      </dsp:nvSpPr>
      <dsp:spPr>
        <a:xfrm>
          <a:off x="0" y="0"/>
          <a:ext cx="10271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56EF-3E35-E34A-ABDA-5742F1D3BE70}">
      <dsp:nvSpPr>
        <dsp:cNvPr id="0" name=""/>
        <dsp:cNvSpPr/>
      </dsp:nvSpPr>
      <dsp:spPr>
        <a:xfrm>
          <a:off x="0" y="0"/>
          <a:ext cx="10271760" cy="800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Build Product around  Open Source  Project</a:t>
          </a:r>
          <a:endParaRPr lang="en-US" sz="3600" kern="1200"/>
        </a:p>
      </dsp:txBody>
      <dsp:txXfrm>
        <a:off x="0" y="0"/>
        <a:ext cx="10271760" cy="800586"/>
      </dsp:txXfrm>
    </dsp:sp>
    <dsp:sp modelId="{F8A3F7ED-7816-2543-93C2-1653214F0E75}">
      <dsp:nvSpPr>
        <dsp:cNvPr id="0" name=""/>
        <dsp:cNvSpPr/>
      </dsp:nvSpPr>
      <dsp:spPr>
        <a:xfrm>
          <a:off x="0" y="800586"/>
          <a:ext cx="10271760" cy="0"/>
        </a:xfrm>
        <a:prstGeom prst="line">
          <a:avLst/>
        </a:prstGeom>
        <a:solidFill>
          <a:schemeClr val="accent2">
            <a:hueOff val="472191"/>
            <a:satOff val="0"/>
            <a:lumOff val="-2680"/>
            <a:alphaOff val="0"/>
          </a:schemeClr>
        </a:solidFill>
        <a:ln w="10795" cap="flat" cmpd="sng" algn="ctr">
          <a:solidFill>
            <a:schemeClr val="accent2">
              <a:hueOff val="472191"/>
              <a:satOff val="0"/>
              <a:lumOff val="-2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2AD80-C00D-C344-891A-2AE627F71F09}">
      <dsp:nvSpPr>
        <dsp:cNvPr id="0" name=""/>
        <dsp:cNvSpPr/>
      </dsp:nvSpPr>
      <dsp:spPr>
        <a:xfrm>
          <a:off x="0" y="800586"/>
          <a:ext cx="10271760" cy="800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Funding (Often Venture Capital) is typically required</a:t>
          </a:r>
          <a:endParaRPr lang="en-US" sz="3600" kern="1200"/>
        </a:p>
      </dsp:txBody>
      <dsp:txXfrm>
        <a:off x="0" y="800586"/>
        <a:ext cx="10271760" cy="800586"/>
      </dsp:txXfrm>
    </dsp:sp>
    <dsp:sp modelId="{00D3AD2B-E441-5B46-A1EC-4A688268B8A6}">
      <dsp:nvSpPr>
        <dsp:cNvPr id="0" name=""/>
        <dsp:cNvSpPr/>
      </dsp:nvSpPr>
      <dsp:spPr>
        <a:xfrm>
          <a:off x="0" y="1601173"/>
          <a:ext cx="10271760" cy="0"/>
        </a:xfrm>
        <a:prstGeom prst="line">
          <a:avLst/>
        </a:prstGeom>
        <a:solidFill>
          <a:schemeClr val="accent2">
            <a:hueOff val="944382"/>
            <a:satOff val="0"/>
            <a:lumOff val="-5359"/>
            <a:alphaOff val="0"/>
          </a:schemeClr>
        </a:solidFill>
        <a:ln w="10795" cap="flat" cmpd="sng" algn="ctr">
          <a:solidFill>
            <a:schemeClr val="accent2">
              <a:hueOff val="944382"/>
              <a:satOff val="0"/>
              <a:lumOff val="-5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B395-C716-6F40-A914-4E75B4197F47}">
      <dsp:nvSpPr>
        <dsp:cNvPr id="0" name=""/>
        <dsp:cNvSpPr/>
      </dsp:nvSpPr>
      <dsp:spPr>
        <a:xfrm>
          <a:off x="0" y="1601173"/>
          <a:ext cx="10271760" cy="800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Products are often only partially Open Source </a:t>
          </a:r>
          <a:endParaRPr lang="en-US" sz="3600" kern="1200"/>
        </a:p>
      </dsp:txBody>
      <dsp:txXfrm>
        <a:off x="0" y="1601173"/>
        <a:ext cx="10271760" cy="800586"/>
      </dsp:txXfrm>
    </dsp:sp>
    <dsp:sp modelId="{5E7FCC74-3D4D-914F-8242-9573300A2C75}">
      <dsp:nvSpPr>
        <dsp:cNvPr id="0" name=""/>
        <dsp:cNvSpPr/>
      </dsp:nvSpPr>
      <dsp:spPr>
        <a:xfrm>
          <a:off x="0" y="2401759"/>
          <a:ext cx="10271760" cy="0"/>
        </a:xfrm>
        <a:prstGeom prst="line">
          <a:avLst/>
        </a:prstGeom>
        <a:solidFill>
          <a:schemeClr val="accent2">
            <a:hueOff val="1416573"/>
            <a:satOff val="0"/>
            <a:lumOff val="-8039"/>
            <a:alphaOff val="0"/>
          </a:schemeClr>
        </a:solidFill>
        <a:ln w="10795" cap="flat" cmpd="sng" algn="ctr">
          <a:solidFill>
            <a:schemeClr val="accent2">
              <a:hueOff val="1416573"/>
              <a:satOff val="0"/>
              <a:lumOff val="-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88FDA-3655-D44F-B345-5F4766AFF5AE}">
      <dsp:nvSpPr>
        <dsp:cNvPr id="0" name=""/>
        <dsp:cNvSpPr/>
      </dsp:nvSpPr>
      <dsp:spPr>
        <a:xfrm>
          <a:off x="0" y="2401759"/>
          <a:ext cx="10271760" cy="800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If Successful Very large exits are possible</a:t>
          </a:r>
          <a:endParaRPr lang="en-US" sz="3600" kern="1200"/>
        </a:p>
      </dsp:txBody>
      <dsp:txXfrm>
        <a:off x="0" y="2401759"/>
        <a:ext cx="10271760" cy="8005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9B6F2-0E97-5540-80D7-569A872D9532}">
      <dsp:nvSpPr>
        <dsp:cNvPr id="0" name=""/>
        <dsp:cNvSpPr/>
      </dsp:nvSpPr>
      <dsp:spPr>
        <a:xfrm>
          <a:off x="0" y="390"/>
          <a:ext cx="10271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DAA3-3BED-604B-BAED-A19133464187}">
      <dsp:nvSpPr>
        <dsp:cNvPr id="0" name=""/>
        <dsp:cNvSpPr/>
      </dsp:nvSpPr>
      <dsp:spPr>
        <a:xfrm>
          <a:off x="0" y="390"/>
          <a:ext cx="10271760" cy="6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Elastic       - $7.9B</a:t>
          </a:r>
          <a:endParaRPr lang="en-US" sz="2900" kern="1200" dirty="0"/>
        </a:p>
      </dsp:txBody>
      <dsp:txXfrm>
        <a:off x="0" y="390"/>
        <a:ext cx="10271760" cy="640312"/>
      </dsp:txXfrm>
    </dsp:sp>
    <dsp:sp modelId="{EE3D5DEF-6F95-A54B-903F-DA7C72861C11}">
      <dsp:nvSpPr>
        <dsp:cNvPr id="0" name=""/>
        <dsp:cNvSpPr/>
      </dsp:nvSpPr>
      <dsp:spPr>
        <a:xfrm>
          <a:off x="0" y="640703"/>
          <a:ext cx="10271760" cy="0"/>
        </a:xfrm>
        <a:prstGeom prst="line">
          <a:avLst/>
        </a:prstGeom>
        <a:solidFill>
          <a:schemeClr val="accent2">
            <a:hueOff val="354143"/>
            <a:satOff val="0"/>
            <a:lumOff val="-2010"/>
            <a:alphaOff val="0"/>
          </a:schemeClr>
        </a:solidFill>
        <a:ln w="10795" cap="flat" cmpd="sng" algn="ctr">
          <a:solidFill>
            <a:schemeClr val="accent2">
              <a:hueOff val="354143"/>
              <a:satOff val="0"/>
              <a:lumOff val="-2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3DCB-A532-7242-B3B1-83234B9F36C9}">
      <dsp:nvSpPr>
        <dsp:cNvPr id="0" name=""/>
        <dsp:cNvSpPr/>
      </dsp:nvSpPr>
      <dsp:spPr>
        <a:xfrm>
          <a:off x="0" y="640703"/>
          <a:ext cx="10271760" cy="6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Couchbase   - $0.7B</a:t>
          </a:r>
          <a:endParaRPr lang="en-US" sz="2900" kern="1200" dirty="0"/>
        </a:p>
      </dsp:txBody>
      <dsp:txXfrm>
        <a:off x="0" y="640703"/>
        <a:ext cx="10271760" cy="640312"/>
      </dsp:txXfrm>
    </dsp:sp>
    <dsp:sp modelId="{C3D342B9-BD60-5046-B1F5-4D811534894F}">
      <dsp:nvSpPr>
        <dsp:cNvPr id="0" name=""/>
        <dsp:cNvSpPr/>
      </dsp:nvSpPr>
      <dsp:spPr>
        <a:xfrm>
          <a:off x="0" y="1281016"/>
          <a:ext cx="10271760" cy="0"/>
        </a:xfrm>
        <a:prstGeom prst="line">
          <a:avLst/>
        </a:prstGeom>
        <a:solidFill>
          <a:schemeClr val="accent2">
            <a:hueOff val="708287"/>
            <a:satOff val="0"/>
            <a:lumOff val="-4020"/>
            <a:alphaOff val="0"/>
          </a:schemeClr>
        </a:solidFill>
        <a:ln w="10795" cap="flat" cmpd="sng" algn="ctr">
          <a:solidFill>
            <a:schemeClr val="accent2">
              <a:hueOff val="708287"/>
              <a:satOff val="0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F05DA-8322-8442-9849-59E92BFD5D54}">
      <dsp:nvSpPr>
        <dsp:cNvPr id="0" name=""/>
        <dsp:cNvSpPr/>
      </dsp:nvSpPr>
      <dsp:spPr>
        <a:xfrm>
          <a:off x="0" y="1281016"/>
          <a:ext cx="10271760" cy="6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MongoDB - $24.8B</a:t>
          </a:r>
          <a:endParaRPr lang="en-US" sz="2900" kern="1200" dirty="0"/>
        </a:p>
      </dsp:txBody>
      <dsp:txXfrm>
        <a:off x="0" y="1281016"/>
        <a:ext cx="10271760" cy="640312"/>
      </dsp:txXfrm>
    </dsp:sp>
    <dsp:sp modelId="{F374E210-E56C-9F4B-850B-3A1055326574}">
      <dsp:nvSpPr>
        <dsp:cNvPr id="0" name=""/>
        <dsp:cNvSpPr/>
      </dsp:nvSpPr>
      <dsp:spPr>
        <a:xfrm>
          <a:off x="0" y="1921329"/>
          <a:ext cx="10271760" cy="0"/>
        </a:xfrm>
        <a:prstGeom prst="line">
          <a:avLst/>
        </a:prstGeom>
        <a:solidFill>
          <a:schemeClr val="accent2">
            <a:hueOff val="1062430"/>
            <a:satOff val="0"/>
            <a:lumOff val="-6029"/>
            <a:alphaOff val="0"/>
          </a:schemeClr>
        </a:solidFill>
        <a:ln w="10795" cap="flat" cmpd="sng" algn="ctr">
          <a:solidFill>
            <a:schemeClr val="accent2">
              <a:hueOff val="1062430"/>
              <a:satOff val="0"/>
              <a:lumOff val="-6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F3705-DE72-AC47-B6F8-9A7794CB7DB6}">
      <dsp:nvSpPr>
        <dsp:cNvPr id="0" name=""/>
        <dsp:cNvSpPr/>
      </dsp:nvSpPr>
      <dsp:spPr>
        <a:xfrm>
          <a:off x="0" y="1921329"/>
          <a:ext cx="10271760" cy="6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Gitlab - $6.9B  </a:t>
          </a:r>
          <a:endParaRPr lang="en-US" sz="2900" kern="1200" dirty="0"/>
        </a:p>
      </dsp:txBody>
      <dsp:txXfrm>
        <a:off x="0" y="1921329"/>
        <a:ext cx="10271760" cy="640312"/>
      </dsp:txXfrm>
    </dsp:sp>
    <dsp:sp modelId="{CEC3540B-C939-2C45-9034-D6F18DE2F7F1}">
      <dsp:nvSpPr>
        <dsp:cNvPr id="0" name=""/>
        <dsp:cNvSpPr/>
      </dsp:nvSpPr>
      <dsp:spPr>
        <a:xfrm>
          <a:off x="0" y="2561642"/>
          <a:ext cx="10271760" cy="0"/>
        </a:xfrm>
        <a:prstGeom prst="line">
          <a:avLst/>
        </a:prstGeom>
        <a:solidFill>
          <a:schemeClr val="accent2">
            <a:hueOff val="1416573"/>
            <a:satOff val="0"/>
            <a:lumOff val="-8039"/>
            <a:alphaOff val="0"/>
          </a:schemeClr>
        </a:solidFill>
        <a:ln w="10795" cap="flat" cmpd="sng" algn="ctr">
          <a:solidFill>
            <a:schemeClr val="accent2">
              <a:hueOff val="1416573"/>
              <a:satOff val="0"/>
              <a:lumOff val="-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C96B5-D626-3D48-81EE-2C1F2F8D8486}">
      <dsp:nvSpPr>
        <dsp:cNvPr id="0" name=""/>
        <dsp:cNvSpPr/>
      </dsp:nvSpPr>
      <dsp:spPr>
        <a:xfrm>
          <a:off x="0" y="2561642"/>
          <a:ext cx="10271760" cy="6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RedHat sold to IBM for $34B</a:t>
          </a:r>
          <a:endParaRPr lang="en-US" sz="2900" kern="1200"/>
        </a:p>
      </dsp:txBody>
      <dsp:txXfrm>
        <a:off x="0" y="2561642"/>
        <a:ext cx="10271760" cy="64031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0A167-119E-A848-8AAF-57A1996F48FB}">
      <dsp:nvSpPr>
        <dsp:cNvPr id="0" name=""/>
        <dsp:cNvSpPr/>
      </dsp:nvSpPr>
      <dsp:spPr>
        <a:xfrm>
          <a:off x="892" y="731966"/>
          <a:ext cx="7313414" cy="36567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Invest in Building Personal Brand </a:t>
          </a:r>
          <a:endParaRPr lang="en-US" sz="6500" kern="1200"/>
        </a:p>
      </dsp:txBody>
      <dsp:txXfrm>
        <a:off x="892" y="731966"/>
        <a:ext cx="7313414" cy="36567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3D8C6-3655-1E4B-B285-7541E8C3A2B1}">
      <dsp:nvSpPr>
        <dsp:cNvPr id="0" name=""/>
        <dsp:cNvSpPr/>
      </dsp:nvSpPr>
      <dsp:spPr>
        <a:xfrm rot="5400000">
          <a:off x="4572162" y="-1847374"/>
          <a:ext cx="774984" cy="46679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baseline="0"/>
            <a:t>Blog ? Podcast ? YouTube Channel</a:t>
          </a:r>
          <a:endParaRPr lang="en-US" sz="2200" kern="1200"/>
        </a:p>
      </dsp:txBody>
      <dsp:txXfrm rot="-5400000">
        <a:off x="2625699" y="136921"/>
        <a:ext cx="4630078" cy="699320"/>
      </dsp:txXfrm>
    </dsp:sp>
    <dsp:sp modelId="{4801334B-7192-C341-906E-466DB043F0F6}">
      <dsp:nvSpPr>
        <dsp:cNvPr id="0" name=""/>
        <dsp:cNvSpPr/>
      </dsp:nvSpPr>
      <dsp:spPr>
        <a:xfrm>
          <a:off x="0" y="2215"/>
          <a:ext cx="2625699" cy="968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Produce Content</a:t>
          </a:r>
          <a:endParaRPr lang="en-US" sz="2700" kern="1200" dirty="0"/>
        </a:p>
      </dsp:txBody>
      <dsp:txXfrm>
        <a:off x="47290" y="49505"/>
        <a:ext cx="2531119" cy="874150"/>
      </dsp:txXfrm>
    </dsp:sp>
    <dsp:sp modelId="{C13E4DC3-0C95-274D-B51A-AD9525F7CAFC}">
      <dsp:nvSpPr>
        <dsp:cNvPr id="0" name=""/>
        <dsp:cNvSpPr/>
      </dsp:nvSpPr>
      <dsp:spPr>
        <a:xfrm rot="5400000">
          <a:off x="4572162" y="-830207"/>
          <a:ext cx="774984" cy="466791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baseline="0"/>
            <a:t>IRC/Slack Channels,  Forums, Conferences</a:t>
          </a:r>
          <a:endParaRPr lang="en-US" sz="2200" kern="1200"/>
        </a:p>
      </dsp:txBody>
      <dsp:txXfrm rot="-5400000">
        <a:off x="2625699" y="1154088"/>
        <a:ext cx="4630078" cy="699320"/>
      </dsp:txXfrm>
    </dsp:sp>
    <dsp:sp modelId="{5F34C056-88DC-B545-ACA2-86E31F2008DE}">
      <dsp:nvSpPr>
        <dsp:cNvPr id="0" name=""/>
        <dsp:cNvSpPr/>
      </dsp:nvSpPr>
      <dsp:spPr>
        <a:xfrm>
          <a:off x="0" y="1019382"/>
          <a:ext cx="2625699" cy="968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Participate In Community</a:t>
          </a:r>
          <a:endParaRPr lang="en-US" sz="2700" kern="1200"/>
        </a:p>
      </dsp:txBody>
      <dsp:txXfrm>
        <a:off x="47290" y="1066672"/>
        <a:ext cx="2531119" cy="874150"/>
      </dsp:txXfrm>
    </dsp:sp>
    <dsp:sp modelId="{DE11EBCD-2785-B347-AD02-51EF855BFA7C}">
      <dsp:nvSpPr>
        <dsp:cNvPr id="0" name=""/>
        <dsp:cNvSpPr/>
      </dsp:nvSpPr>
      <dsp:spPr>
        <a:xfrm rot="5400000">
          <a:off x="4572162" y="186959"/>
          <a:ext cx="774984" cy="46679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baseline="0"/>
            <a:t>Even self published book looks really good</a:t>
          </a:r>
          <a:endParaRPr lang="en-US" sz="2200" kern="1200"/>
        </a:p>
      </dsp:txBody>
      <dsp:txXfrm rot="-5400000">
        <a:off x="2625699" y="2171254"/>
        <a:ext cx="4630078" cy="699320"/>
      </dsp:txXfrm>
    </dsp:sp>
    <dsp:sp modelId="{BF558CEE-95E2-FD4D-8777-015661E675F9}">
      <dsp:nvSpPr>
        <dsp:cNvPr id="0" name=""/>
        <dsp:cNvSpPr/>
      </dsp:nvSpPr>
      <dsp:spPr>
        <a:xfrm>
          <a:off x="0" y="2036549"/>
          <a:ext cx="2625699" cy="968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Write a Book</a:t>
          </a:r>
          <a:endParaRPr lang="en-US" sz="2700" kern="1200"/>
        </a:p>
      </dsp:txBody>
      <dsp:txXfrm>
        <a:off x="47290" y="2083839"/>
        <a:ext cx="2531119" cy="874150"/>
      </dsp:txXfrm>
    </dsp:sp>
    <dsp:sp modelId="{04446F47-0059-0A44-8C26-0ACFB1540431}">
      <dsp:nvSpPr>
        <dsp:cNvPr id="0" name=""/>
        <dsp:cNvSpPr/>
      </dsp:nvSpPr>
      <dsp:spPr>
        <a:xfrm rot="5400000">
          <a:off x="4572162" y="1204126"/>
          <a:ext cx="774984" cy="466791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baseline="0"/>
            <a:t>Maintain Great GitHub Profile</a:t>
          </a:r>
          <a:endParaRPr lang="en-US" sz="2200" kern="1200"/>
        </a:p>
      </dsp:txBody>
      <dsp:txXfrm rot="-5400000">
        <a:off x="2625699" y="3188421"/>
        <a:ext cx="4630078" cy="699320"/>
      </dsp:txXfrm>
    </dsp:sp>
    <dsp:sp modelId="{7523CBE1-52A7-3441-BC7F-918F2D9FE0B6}">
      <dsp:nvSpPr>
        <dsp:cNvPr id="0" name=""/>
        <dsp:cNvSpPr/>
      </dsp:nvSpPr>
      <dsp:spPr>
        <a:xfrm>
          <a:off x="0" y="3053716"/>
          <a:ext cx="2625699" cy="968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Write Some Code </a:t>
          </a:r>
          <a:endParaRPr lang="en-US" sz="2700" kern="1200"/>
        </a:p>
      </dsp:txBody>
      <dsp:txXfrm>
        <a:off x="47290" y="3101006"/>
        <a:ext cx="2531119" cy="874150"/>
      </dsp:txXfrm>
    </dsp:sp>
    <dsp:sp modelId="{146355EA-6632-D24D-93C1-3C0D18AD28A6}">
      <dsp:nvSpPr>
        <dsp:cNvPr id="0" name=""/>
        <dsp:cNvSpPr/>
      </dsp:nvSpPr>
      <dsp:spPr>
        <a:xfrm rot="5400000">
          <a:off x="4572162" y="2221292"/>
          <a:ext cx="774984" cy="466791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baseline="0"/>
            <a:t>Develop Offline Network, Twitter Following, LinkedIn Connections</a:t>
          </a:r>
          <a:endParaRPr lang="en-US" sz="2200" kern="1200"/>
        </a:p>
      </dsp:txBody>
      <dsp:txXfrm rot="-5400000">
        <a:off x="2625699" y="4205587"/>
        <a:ext cx="4630078" cy="699320"/>
      </dsp:txXfrm>
    </dsp:sp>
    <dsp:sp modelId="{1E91C7D1-7F88-6048-8BA7-4D247AD14841}">
      <dsp:nvSpPr>
        <dsp:cNvPr id="0" name=""/>
        <dsp:cNvSpPr/>
      </dsp:nvSpPr>
      <dsp:spPr>
        <a:xfrm>
          <a:off x="0" y="4070883"/>
          <a:ext cx="2625699" cy="968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Get Social</a:t>
          </a:r>
          <a:endParaRPr lang="en-US" sz="2700" kern="1200"/>
        </a:p>
      </dsp:txBody>
      <dsp:txXfrm>
        <a:off x="47290" y="4118173"/>
        <a:ext cx="2531119" cy="874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16717-CD58-EE4D-99D6-7BC7F1D7E19B}">
      <dsp:nvSpPr>
        <dsp:cNvPr id="0" name=""/>
        <dsp:cNvSpPr/>
      </dsp:nvSpPr>
      <dsp:spPr>
        <a:xfrm>
          <a:off x="0" y="874521"/>
          <a:ext cx="772826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316BC-3255-E845-A67D-16EFA1E8EF2B}">
      <dsp:nvSpPr>
        <dsp:cNvPr id="0" name=""/>
        <dsp:cNvSpPr/>
      </dsp:nvSpPr>
      <dsp:spPr>
        <a:xfrm>
          <a:off x="386413" y="387441"/>
          <a:ext cx="5409786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Open Source in general </a:t>
          </a:r>
          <a:endParaRPr lang="en-US" sz="3300" kern="1200"/>
        </a:p>
      </dsp:txBody>
      <dsp:txXfrm>
        <a:off x="433968" y="434996"/>
        <a:ext cx="5314676" cy="879050"/>
      </dsp:txXfrm>
    </dsp:sp>
    <dsp:sp modelId="{92323EFB-D36D-2C45-A2E7-DD755A7E7483}">
      <dsp:nvSpPr>
        <dsp:cNvPr id="0" name=""/>
        <dsp:cNvSpPr/>
      </dsp:nvSpPr>
      <dsp:spPr>
        <a:xfrm>
          <a:off x="0" y="2371402"/>
          <a:ext cx="772826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7069F-9A69-3B44-8C17-5AE90C40A293}">
      <dsp:nvSpPr>
        <dsp:cNvPr id="0" name=""/>
        <dsp:cNvSpPr/>
      </dsp:nvSpPr>
      <dsp:spPr>
        <a:xfrm>
          <a:off x="386413" y="1884322"/>
          <a:ext cx="5409786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Certain “space” </a:t>
          </a:r>
          <a:endParaRPr lang="en-US" sz="3300" kern="1200"/>
        </a:p>
      </dsp:txBody>
      <dsp:txXfrm>
        <a:off x="433968" y="1931877"/>
        <a:ext cx="5314676" cy="879050"/>
      </dsp:txXfrm>
    </dsp:sp>
    <dsp:sp modelId="{A2118C81-4513-F443-A977-F90609C00DBC}">
      <dsp:nvSpPr>
        <dsp:cNvPr id="0" name=""/>
        <dsp:cNvSpPr/>
      </dsp:nvSpPr>
      <dsp:spPr>
        <a:xfrm>
          <a:off x="0" y="3868282"/>
          <a:ext cx="772826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24280-B022-1B49-A093-1659BFF2356C}">
      <dsp:nvSpPr>
        <dsp:cNvPr id="0" name=""/>
        <dsp:cNvSpPr/>
      </dsp:nvSpPr>
      <dsp:spPr>
        <a:xfrm>
          <a:off x="386413" y="3381202"/>
          <a:ext cx="5409786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Certain Open Source Project </a:t>
          </a:r>
          <a:endParaRPr lang="en-US" sz="3300" kern="1200"/>
        </a:p>
      </dsp:txBody>
      <dsp:txXfrm>
        <a:off x="433968" y="3428757"/>
        <a:ext cx="5314676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BBE1D-A2F5-4418-9F77-E3CC4CA08C80}">
      <dsp:nvSpPr>
        <dsp:cNvPr id="0" name=""/>
        <dsp:cNvSpPr/>
      </dsp:nvSpPr>
      <dsp:spPr>
        <a:xfrm>
          <a:off x="450883" y="1261162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A4490-656A-4AA0-85EF-48525186ADA6}">
      <dsp:nvSpPr>
        <dsp:cNvPr id="0" name=""/>
        <dsp:cNvSpPr/>
      </dsp:nvSpPr>
      <dsp:spPr>
        <a:xfrm>
          <a:off x="750695" y="1560974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5079C-864B-4B0C-A46F-DB5E2B4C8D48}">
      <dsp:nvSpPr>
        <dsp:cNvPr id="0" name=""/>
        <dsp:cNvSpPr/>
      </dsp:nvSpPr>
      <dsp:spPr>
        <a:xfrm>
          <a:off x="1164" y="310616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Freelance </a:t>
          </a:r>
          <a:endParaRPr lang="en-US" sz="2300" kern="1200"/>
        </a:p>
      </dsp:txBody>
      <dsp:txXfrm>
        <a:off x="1164" y="3106162"/>
        <a:ext cx="2306250" cy="720000"/>
      </dsp:txXfrm>
    </dsp:sp>
    <dsp:sp modelId="{ADD25865-E4A3-4A2A-AC53-909A3398F01E}">
      <dsp:nvSpPr>
        <dsp:cNvPr id="0" name=""/>
        <dsp:cNvSpPr/>
      </dsp:nvSpPr>
      <dsp:spPr>
        <a:xfrm>
          <a:off x="3160727" y="1261162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8B6BE-ED95-4CDD-A77C-0B6F3E13879E}">
      <dsp:nvSpPr>
        <dsp:cNvPr id="0" name=""/>
        <dsp:cNvSpPr/>
      </dsp:nvSpPr>
      <dsp:spPr>
        <a:xfrm>
          <a:off x="3460539" y="1560974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A43D9-DE4F-43E0-8366-2145537FB61E}">
      <dsp:nvSpPr>
        <dsp:cNvPr id="0" name=""/>
        <dsp:cNvSpPr/>
      </dsp:nvSpPr>
      <dsp:spPr>
        <a:xfrm>
          <a:off x="2711008" y="310616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Get a Job </a:t>
          </a:r>
          <a:endParaRPr lang="en-US" sz="2300" kern="1200"/>
        </a:p>
      </dsp:txBody>
      <dsp:txXfrm>
        <a:off x="2711008" y="3106162"/>
        <a:ext cx="2306250" cy="720000"/>
      </dsp:txXfrm>
    </dsp:sp>
    <dsp:sp modelId="{84D29775-B1BE-490C-897C-4801B50DA1F4}">
      <dsp:nvSpPr>
        <dsp:cNvPr id="0" name=""/>
        <dsp:cNvSpPr/>
      </dsp:nvSpPr>
      <dsp:spPr>
        <a:xfrm>
          <a:off x="5870571" y="1261162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5C5C-75BC-4B82-9DD8-C098183E9EF5}">
      <dsp:nvSpPr>
        <dsp:cNvPr id="0" name=""/>
        <dsp:cNvSpPr/>
      </dsp:nvSpPr>
      <dsp:spPr>
        <a:xfrm>
          <a:off x="6170383" y="1560974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40E11-DB78-41BF-96BE-F505B87B494C}">
      <dsp:nvSpPr>
        <dsp:cNvPr id="0" name=""/>
        <dsp:cNvSpPr/>
      </dsp:nvSpPr>
      <dsp:spPr>
        <a:xfrm>
          <a:off x="5420852" y="310616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Start a Company</a:t>
          </a:r>
          <a:endParaRPr lang="en-US" sz="2300" kern="1200"/>
        </a:p>
      </dsp:txBody>
      <dsp:txXfrm>
        <a:off x="5420852" y="3106162"/>
        <a:ext cx="23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5D4E2-093D-46B7-941C-193F2FD9C41A}">
      <dsp:nvSpPr>
        <dsp:cNvPr id="0" name=""/>
        <dsp:cNvSpPr/>
      </dsp:nvSpPr>
      <dsp:spPr>
        <a:xfrm>
          <a:off x="993977" y="1184959"/>
          <a:ext cx="1589625" cy="1589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8B9DC-0260-48A3-9282-1F63CCCA5D6D}">
      <dsp:nvSpPr>
        <dsp:cNvPr id="0" name=""/>
        <dsp:cNvSpPr/>
      </dsp:nvSpPr>
      <dsp:spPr>
        <a:xfrm>
          <a:off x="22539" y="3182364"/>
          <a:ext cx="353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Hot project in hot space generates a lot of opportunities </a:t>
          </a:r>
          <a:endParaRPr lang="en-US" sz="2100" kern="1200"/>
        </a:p>
      </dsp:txBody>
      <dsp:txXfrm>
        <a:off x="22539" y="3182364"/>
        <a:ext cx="3532500" cy="720000"/>
      </dsp:txXfrm>
    </dsp:sp>
    <dsp:sp modelId="{13B65516-F1FA-4FA7-8211-2372ABC713FA}">
      <dsp:nvSpPr>
        <dsp:cNvPr id="0" name=""/>
        <dsp:cNvSpPr/>
      </dsp:nvSpPr>
      <dsp:spPr>
        <a:xfrm>
          <a:off x="5144664" y="1184959"/>
          <a:ext cx="1589625" cy="1589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0E4C3-A829-47A2-ACA7-46B2C7629144}">
      <dsp:nvSpPr>
        <dsp:cNvPr id="0" name=""/>
        <dsp:cNvSpPr/>
      </dsp:nvSpPr>
      <dsp:spPr>
        <a:xfrm>
          <a:off x="4173227" y="3182364"/>
          <a:ext cx="353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They may, or may not last </a:t>
          </a:r>
          <a:endParaRPr lang="en-US" sz="2100" kern="1200"/>
        </a:p>
      </dsp:txBody>
      <dsp:txXfrm>
        <a:off x="4173227" y="3182364"/>
        <a:ext cx="3532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7579-DB58-DC4D-8298-B6C264EF05A8}">
      <dsp:nvSpPr>
        <dsp:cNvPr id="0" name=""/>
        <dsp:cNvSpPr/>
      </dsp:nvSpPr>
      <dsp:spPr>
        <a:xfrm>
          <a:off x="0" y="691229"/>
          <a:ext cx="7728267" cy="17876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“Winner Takes it All”</a:t>
          </a:r>
          <a:endParaRPr lang="en-US" sz="4500" kern="1200"/>
        </a:p>
      </dsp:txBody>
      <dsp:txXfrm>
        <a:off x="87265" y="778494"/>
        <a:ext cx="7553737" cy="1613102"/>
      </dsp:txXfrm>
    </dsp:sp>
    <dsp:sp modelId="{349030EA-C636-BA49-B35A-F2CE052E4472}">
      <dsp:nvSpPr>
        <dsp:cNvPr id="0" name=""/>
        <dsp:cNvSpPr/>
      </dsp:nvSpPr>
      <dsp:spPr>
        <a:xfrm>
          <a:off x="0" y="2608462"/>
          <a:ext cx="7728267" cy="1787632"/>
        </a:xfrm>
        <a:prstGeom prst="roundRect">
          <a:avLst/>
        </a:prstGeom>
        <a:solidFill>
          <a:schemeClr val="accent2">
            <a:hueOff val="1416573"/>
            <a:satOff val="0"/>
            <a:lumOff val="-803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/>
            <a:t>May be more than one, but small number of Technologies </a:t>
          </a:r>
          <a:endParaRPr lang="en-US" sz="4500" kern="1200"/>
        </a:p>
      </dsp:txBody>
      <dsp:txXfrm>
        <a:off x="87265" y="2695727"/>
        <a:ext cx="7553737" cy="1613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A9889-BF14-4A0C-9875-EB2CE4F2F69D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1ED7C-5206-42CB-B281-834D57C892B0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D47FF-3C0E-4C89-9984-88E61DD6DBE3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Core Project Creates “ecosystem”</a:t>
          </a:r>
          <a:endParaRPr lang="en-US" sz="2500" kern="1200"/>
        </a:p>
      </dsp:txBody>
      <dsp:txXfrm>
        <a:off x="1663397" y="615"/>
        <a:ext cx="5630212" cy="1440170"/>
      </dsp:txXfrm>
    </dsp:sp>
    <dsp:sp modelId="{A07F4FDC-1101-45EC-8343-D3F43D084634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5EFA4-8325-480A-9A90-B0CD9F9740AB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DD607-F08E-4C9E-9AD4-50612B047B83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Opportunity for many smaller projects to thrive </a:t>
          </a:r>
          <a:endParaRPr lang="en-US" sz="2500" kern="1200"/>
        </a:p>
      </dsp:txBody>
      <dsp:txXfrm>
        <a:off x="1663397" y="1800829"/>
        <a:ext cx="5630212" cy="1440170"/>
      </dsp:txXfrm>
    </dsp:sp>
    <dsp:sp modelId="{4715ACB9-AA42-4EDB-89CA-369FD3C9B125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E4358-C0F9-41F2-8E0D-8328B3DEC1A1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F7D9A-F432-414B-866C-E088B9522F8E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Think  Linux, PostgreSQL, Hadoop, Kubernetes ecosystems </a:t>
          </a:r>
          <a:endParaRPr lang="en-US" sz="2500" kern="1200"/>
        </a:p>
      </dsp:txBody>
      <dsp:txXfrm>
        <a:off x="1663397" y="3601042"/>
        <a:ext cx="5630212" cy="1440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6B42-922C-FC43-9DF6-29C24E18DDAD}">
      <dsp:nvSpPr>
        <dsp:cNvPr id="0" name=""/>
        <dsp:cNvSpPr/>
      </dsp:nvSpPr>
      <dsp:spPr>
        <a:xfrm>
          <a:off x="892" y="731966"/>
          <a:ext cx="7313414" cy="3656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Can be great focus for Independent Developer </a:t>
          </a:r>
          <a:endParaRPr lang="en-US" sz="6500" kern="1200"/>
        </a:p>
      </dsp:txBody>
      <dsp:txXfrm>
        <a:off x="892" y="731966"/>
        <a:ext cx="7313414" cy="3656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9B6B-5448-3242-838A-4C9D21AA655D}">
      <dsp:nvSpPr>
        <dsp:cNvPr id="0" name=""/>
        <dsp:cNvSpPr/>
      </dsp:nvSpPr>
      <dsp:spPr>
        <a:xfrm>
          <a:off x="0" y="834876"/>
          <a:ext cx="772826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Any code on Github can be called Open Source Project </a:t>
          </a:r>
          <a:endParaRPr lang="en-US" sz="2600" kern="1200"/>
        </a:p>
      </dsp:txBody>
      <dsp:txXfrm>
        <a:off x="30442" y="865318"/>
        <a:ext cx="7667383" cy="562726"/>
      </dsp:txXfrm>
    </dsp:sp>
    <dsp:sp modelId="{B7CA63AF-0482-C840-B463-38BA07216549}">
      <dsp:nvSpPr>
        <dsp:cNvPr id="0" name=""/>
        <dsp:cNvSpPr/>
      </dsp:nvSpPr>
      <dsp:spPr>
        <a:xfrm>
          <a:off x="0" y="1533367"/>
          <a:ext cx="7728267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Many Projects are focused on their Developer(s)</a:t>
          </a:r>
          <a:endParaRPr lang="en-US" sz="2600" kern="1200" dirty="0"/>
        </a:p>
      </dsp:txBody>
      <dsp:txXfrm>
        <a:off x="30442" y="1563809"/>
        <a:ext cx="7667383" cy="562726"/>
      </dsp:txXfrm>
    </dsp:sp>
    <dsp:sp modelId="{48BC74E1-D7C0-9D4D-8A09-8F3F3E57DDF0}">
      <dsp:nvSpPr>
        <dsp:cNvPr id="0" name=""/>
        <dsp:cNvSpPr/>
      </dsp:nvSpPr>
      <dsp:spPr>
        <a:xfrm>
          <a:off x="0" y="2231857"/>
          <a:ext cx="7728267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Developer writes what he feels that</a:t>
          </a:r>
          <a:endParaRPr lang="en-US" sz="2600" kern="1200"/>
        </a:p>
      </dsp:txBody>
      <dsp:txXfrm>
        <a:off x="30442" y="2262299"/>
        <a:ext cx="7667383" cy="562726"/>
      </dsp:txXfrm>
    </dsp:sp>
    <dsp:sp modelId="{062FBFD7-32FB-5B41-915E-75BB495AA452}">
      <dsp:nvSpPr>
        <dsp:cNvPr id="0" name=""/>
        <dsp:cNvSpPr/>
      </dsp:nvSpPr>
      <dsp:spPr>
        <a:xfrm>
          <a:off x="0" y="2930347"/>
          <a:ext cx="7728267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May not care about documentation, compatibility, QA</a:t>
          </a:r>
          <a:endParaRPr lang="en-US" sz="2600" kern="1200"/>
        </a:p>
      </dsp:txBody>
      <dsp:txXfrm>
        <a:off x="30442" y="2960789"/>
        <a:ext cx="7667383" cy="562726"/>
      </dsp:txXfrm>
    </dsp:sp>
    <dsp:sp modelId="{D165EB1D-8C31-974C-8BFF-A659A68EB76A}">
      <dsp:nvSpPr>
        <dsp:cNvPr id="0" name=""/>
        <dsp:cNvSpPr/>
      </dsp:nvSpPr>
      <dsp:spPr>
        <a:xfrm>
          <a:off x="0" y="3628837"/>
          <a:ext cx="7728267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May not care about user and customer support </a:t>
          </a:r>
          <a:endParaRPr lang="en-US" sz="2600" kern="1200"/>
        </a:p>
      </dsp:txBody>
      <dsp:txXfrm>
        <a:off x="30442" y="3659279"/>
        <a:ext cx="7667383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833F60-40B5-EE2C-EA9B-1421DF1DDB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5E301-6388-478E-ADCD-69BB3ACD13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2B1CB-638C-8349-B109-97388C6ADE0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66B05-223C-A2AC-87C0-84E7B6551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FF284-E7C8-024E-28C5-D0777D986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5FC7-8FC4-E64E-B6DA-00FA460C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8185D130-A6AB-E945-A938-29000010DDA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55DB37EF-3096-1A46-A01A-4CD1F6E8C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1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f943e513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f943e513f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bf943e513f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65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f943e513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f943e513f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8" name="Google Shape;138;gbf943e513f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50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808" y="1732852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975" y="498811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437E11A-D1B3-660F-3DBE-59AF655F0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34" r="-762"/>
          <a:stretch/>
        </p:blipFill>
        <p:spPr>
          <a:xfrm>
            <a:off x="0" y="653415"/>
            <a:ext cx="4849055" cy="577469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505C4F-3A74-F715-BD85-0C845B1B8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987"/>
          <a:stretch/>
        </p:blipFill>
        <p:spPr>
          <a:xfrm>
            <a:off x="8696959" y="500966"/>
            <a:ext cx="3146379" cy="7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256" y="963169"/>
            <a:ext cx="9932769" cy="41696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A7F3CD-1AD2-A121-FD76-7ECEE73F8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2" t="31201" r="16646" b="33735"/>
          <a:stretch/>
        </p:blipFill>
        <p:spPr>
          <a:xfrm>
            <a:off x="4531359" y="6172834"/>
            <a:ext cx="2214880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42913" y="1719263"/>
            <a:ext cx="11344275" cy="4425950"/>
          </a:xfrm>
        </p:spPr>
        <p:txBody>
          <a:bodyPr/>
          <a:lstStyle/>
          <a:p>
            <a:pPr lvl="0"/>
            <a:r>
              <a:rPr lang="en-US" dirty="0"/>
              <a:t>Paragraph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4569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12188952" cy="6874801"/>
          </a:xfrm>
          <a:prstGeom prst="rect">
            <a:avLst/>
          </a:prstGeom>
        </p:spPr>
      </p:pic>
      <p:sp>
        <p:nvSpPr>
          <p:cNvPr id="22" name="Rectángulo 6"/>
          <p:cNvSpPr/>
          <p:nvPr userDrawn="1"/>
        </p:nvSpPr>
        <p:spPr>
          <a:xfrm>
            <a:off x="1" y="1978090"/>
            <a:ext cx="12185649" cy="2836506"/>
          </a:xfrm>
          <a:prstGeom prst="rect">
            <a:avLst/>
          </a:prstGeom>
          <a:pattFill prst="wdUpDiag">
            <a:fgClr>
              <a:srgbClr val="D40003"/>
            </a:fgClr>
            <a:bgClr>
              <a:srgbClr val="E32000"/>
            </a:bgClr>
          </a:pattFill>
          <a:ln>
            <a:noFill/>
          </a:ln>
          <a:effectLst>
            <a:innerShdw blurRad="63500" dir="54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12188952" cy="6874801"/>
          </a:xfrm>
          <a:prstGeom prst="rect">
            <a:avLst/>
          </a:prstGeom>
        </p:spPr>
      </p:pic>
      <p:sp>
        <p:nvSpPr>
          <p:cNvPr id="10" name="Rectángulo 6"/>
          <p:cNvSpPr/>
          <p:nvPr/>
        </p:nvSpPr>
        <p:spPr>
          <a:xfrm>
            <a:off x="1" y="1978090"/>
            <a:ext cx="12185649" cy="2836506"/>
          </a:xfrm>
          <a:prstGeom prst="rect">
            <a:avLst/>
          </a:prstGeom>
          <a:pattFill prst="wdUpDiag">
            <a:fgClr>
              <a:srgbClr val="D40003"/>
            </a:fgClr>
            <a:bgClr>
              <a:srgbClr val="E32000"/>
            </a:bgClr>
          </a:pattFill>
          <a:ln>
            <a:noFill/>
          </a:ln>
          <a:effectLst>
            <a:innerShdw blurRad="63500" dir="54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075974"/>
            <a:ext cx="11360150" cy="13557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3531328"/>
            <a:ext cx="11360150" cy="11128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3C25BF-9E0E-4984-792B-AAF4F34AD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354" y="6345617"/>
            <a:ext cx="1816534" cy="342858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44FF837-C08B-2DD2-68E0-92D630DA6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961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3558178E-44B4-3251-2EA1-0A6018BBC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3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A8D99EEC-AB10-7865-8869-BB1458376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1F80BD9-58DE-786A-DD99-620F01BF0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404E14-CD9F-2C45-9FAE-AD6CD3D85C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268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 u="none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 algn="l">
              <a:buFont typeface="Arial" panose="020B0604020202020204" pitchFamily="34" charset="0"/>
              <a:buNone/>
              <a:defRPr sz="1800"/>
            </a:lvl2pPr>
            <a:lvl3pPr algn="l">
              <a:defRPr sz="16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F8D4F7-ADF6-1C48-97E4-5B083BAA1C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3131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2920" indent="0">
              <a:buFont typeface="Arial" panose="020B0604020202020204" pitchFamily="34" charset="0"/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AFEF92-06E4-E949-BA27-9940BC9F5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693" y="972293"/>
            <a:ext cx="1140412" cy="856507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7C136B3-5284-EC42-9C2E-812A173AB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0556" y="972293"/>
            <a:ext cx="1140412" cy="856507"/>
          </a:xfrm>
        </p:spPr>
        <p:txBody>
          <a:bodyPr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CC074B-3F80-8D46-A6CA-0AFB620FCA4E}"/>
              </a:ext>
            </a:extLst>
          </p:cNvPr>
          <p:cNvCxnSpPr>
            <a:cxnSpLocks/>
          </p:cNvCxnSpPr>
          <p:nvPr userDrawn="1"/>
        </p:nvCxnSpPr>
        <p:spPr>
          <a:xfrm>
            <a:off x="7533861" y="2200758"/>
            <a:ext cx="0" cy="3544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DA4BC2E8-55BD-A9FD-CCA3-0892AD4BB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A29E405B-D5EA-C9E7-1EB6-C61179229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3C204-4D6E-F34F-A7B0-BD37BF19ED51}"/>
              </a:ext>
            </a:extLst>
          </p:cNvPr>
          <p:cNvSpPr/>
          <p:nvPr userDrawn="1"/>
        </p:nvSpPr>
        <p:spPr>
          <a:xfrm>
            <a:off x="9183757" y="623087"/>
            <a:ext cx="2921737" cy="547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>
              <a:latin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9015B-CCCD-4C4B-AFDA-5EFFD1BD3F1C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>
              <a:latin typeface="Poppins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89E7AF94-B400-6D09-D22D-E20A26302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2B4FC92-E097-8E3D-D1F3-C649AEBB7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F706BD81-015D-9F79-3380-050859518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359DD3B-2E3D-A214-EA65-A9336480E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2F5DAC80-1CEB-6BAF-8B74-65CE980B1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D589B39-EFCD-FAFC-A4AC-14A15656A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6E0020A3-95EB-4BB8-6D35-B53F8A0805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86D65BC3-E37D-3638-9951-A290D106E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568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7647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348A5-8AB1-D049-97E8-5A91C547A47C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3BF183F2-7695-BA63-57DD-97A3544EA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52A091C-5F17-DEA6-D75B-9C01C12978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5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7EEB00-29AB-D180-2205-961F0D5B65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354" y="6345617"/>
            <a:ext cx="1816534" cy="342858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9BE0F4-F92D-F2A6-FC07-600DAAF1B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354" y="6345617"/>
            <a:ext cx="1816534" cy="342858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65195438-A911-3301-AF6E-9FE724E84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45360" y="6345617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679CF37-57A2-81A1-8107-10A007917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036" y="6334483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014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FD87D68-17D0-3B82-8C8C-1F36547FD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2" t="31201" r="16646" b="33735"/>
          <a:stretch/>
        </p:blipFill>
        <p:spPr>
          <a:xfrm>
            <a:off x="9753599" y="6172834"/>
            <a:ext cx="2214880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73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875"/>
            <a:ext cx="12192000" cy="7365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0D35B5-E2B9-75A5-ED42-8D508B2CB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11" y="6626415"/>
            <a:ext cx="2418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>
                    <a:lumMod val="85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87F87D-53C3-B6E2-5252-63699E88E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3245" y="1644364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F816D8C-8BC6-C7DE-A198-34DB57F90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34" r="-762"/>
          <a:stretch/>
        </p:blipFill>
        <p:spPr>
          <a:xfrm>
            <a:off x="0" y="653415"/>
            <a:ext cx="4849055" cy="577469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07AB3E2-CC77-38CE-09BD-63E28AA04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3245" y="5041392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596AE7-D127-226D-CA1C-A469D8ADE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987"/>
          <a:stretch/>
        </p:blipFill>
        <p:spPr>
          <a:xfrm>
            <a:off x="8696959" y="500966"/>
            <a:ext cx="3146379" cy="7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9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27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B566CD-C10F-314B-91A3-ECA507474D79}"/>
              </a:ext>
            </a:extLst>
          </p:cNvPr>
          <p:cNvSpPr/>
          <p:nvPr userDrawn="1"/>
        </p:nvSpPr>
        <p:spPr>
          <a:xfrm>
            <a:off x="9183757" y="590719"/>
            <a:ext cx="2921737" cy="550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>
              <a:latin typeface="Poppins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04EE9E-1A68-CC4F-9997-611567964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3A89-A0A9-1845-87F2-1F1180106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53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E9C03-BFBF-2E4B-8510-9CE4C5C7D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2919" y="6492875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2A5C868-2E75-351E-3015-96A4F8568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90800" y="65087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FB918B2E-0E9E-D1BD-64F0-C1CE476C6BF2}"/>
              </a:ext>
            </a:extLst>
          </p:cNvPr>
          <p:cNvSpPr txBox="1">
            <a:spLocks/>
          </p:cNvSpPr>
          <p:nvPr userDrawn="1"/>
        </p:nvSpPr>
        <p:spPr>
          <a:xfrm>
            <a:off x="414865" y="650875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EAA18-1714-C547-B47B-6653739B7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D02D11-A771-034E-A006-6954169F5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78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64771" cy="68549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4AA545-29E0-6CE2-CA27-49D9E932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936" y="6392607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accent2"/>
                </a:solidFill>
                <a:latin typeface="Poppins" pitchFamily="2" charset="77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8145F51-7C1D-7FE3-B2D1-F06B21EA5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2" t="31201" r="16646" b="33735"/>
          <a:stretch/>
        </p:blipFill>
        <p:spPr>
          <a:xfrm>
            <a:off x="9753599" y="6172834"/>
            <a:ext cx="2214880" cy="57912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0FC9B7-0517-65C7-9AB5-25C46A36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070" y="6366510"/>
            <a:ext cx="6310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6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5762" r="9377"/>
          <a:stretch/>
        </p:blipFill>
        <p:spPr>
          <a:xfrm>
            <a:off x="0" y="682163"/>
            <a:ext cx="9169101" cy="54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02000" y="1646274"/>
            <a:ext cx="73152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alibri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1058025" y="3990975"/>
            <a:ext cx="1495500" cy="14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723874" y="4343475"/>
            <a:ext cx="5898300" cy="79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25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250"/>
              </a:spcBef>
              <a:spcAft>
                <a:spcPts val="25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9234900" y="674550"/>
            <a:ext cx="2957100" cy="5409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250" y="6356350"/>
            <a:ext cx="2187488" cy="2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1075" y="2948070"/>
            <a:ext cx="2544748" cy="90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2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404E14-CD9F-2C45-9FAE-AD6CD3D85C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268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 u="none">
                <a:solidFill>
                  <a:schemeClr val="accent1"/>
                </a:solidFill>
              </a:defRPr>
            </a:lvl1pPr>
            <a:lvl2pPr marL="502920" indent="0" algn="l">
              <a:buFont typeface="Arial" panose="020B0604020202020204" pitchFamily="34" charset="0"/>
              <a:buNone/>
              <a:defRPr sz="1800"/>
            </a:lvl2pPr>
            <a:lvl3pPr algn="l">
              <a:defRPr sz="16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BF8D4F7-ADF6-1C48-97E4-5B083BAA1C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3131" y="2200758"/>
            <a:ext cx="3555262" cy="3524261"/>
          </a:xfrm>
          <a:noFill/>
          <a:ln>
            <a:noFill/>
          </a:ln>
        </p:spPr>
        <p:txBody>
          <a:bodyPr lIns="0" tIns="9144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502920" indent="0">
              <a:buFont typeface="Arial" panose="020B0604020202020204" pitchFamily="34" charset="0"/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AFEF92-06E4-E949-BA27-9940BC9F5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6693" y="972293"/>
            <a:ext cx="1140412" cy="856507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7C136B3-5284-EC42-9C2E-812A173AB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0556" y="972293"/>
            <a:ext cx="1140412" cy="856507"/>
          </a:xfrm>
        </p:spPr>
        <p:txBody>
          <a:bodyPr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CC074B-3F80-8D46-A6CA-0AFB620FCA4E}"/>
              </a:ext>
            </a:extLst>
          </p:cNvPr>
          <p:cNvCxnSpPr>
            <a:cxnSpLocks/>
          </p:cNvCxnSpPr>
          <p:nvPr userDrawn="1"/>
        </p:nvCxnSpPr>
        <p:spPr>
          <a:xfrm>
            <a:off x="7533861" y="2200758"/>
            <a:ext cx="0" cy="35441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6AFFBA33-14C9-9206-B74B-60F219035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568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2CA2684-8D86-67B2-F88A-535704FCA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37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5762" r="9377"/>
          <a:stretch/>
        </p:blipFill>
        <p:spPr>
          <a:xfrm>
            <a:off x="0" y="682163"/>
            <a:ext cx="9169101" cy="54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9256900" y="662100"/>
            <a:ext cx="2957100" cy="5409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902000" y="1471524"/>
            <a:ext cx="73152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alibri"/>
              <a:buNone/>
              <a:defRPr sz="5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998463" y="3602288"/>
            <a:ext cx="1014900" cy="1014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222436" y="3714488"/>
            <a:ext cx="5898300" cy="79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25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50"/>
              </a:spcBef>
              <a:spcAft>
                <a:spcPts val="25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pic" idx="3"/>
          </p:nvPr>
        </p:nvSpPr>
        <p:spPr>
          <a:xfrm>
            <a:off x="998463" y="4855500"/>
            <a:ext cx="1014900" cy="1014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3"/>
          <p:cNvSpPr txBox="1">
            <a:spLocks noGrp="1"/>
          </p:cNvSpPr>
          <p:nvPr>
            <p:ph type="subTitle" idx="4"/>
          </p:nvPr>
        </p:nvSpPr>
        <p:spPr>
          <a:xfrm>
            <a:off x="2222438" y="5030238"/>
            <a:ext cx="5583300" cy="79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25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50"/>
              </a:spcBef>
              <a:spcAft>
                <a:spcPts val="25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250" y="6356350"/>
            <a:ext cx="2187488" cy="2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1075" y="2948070"/>
            <a:ext cx="2544748" cy="90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491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 b="1"/>
            </a:lvl1pPr>
            <a:lvl2pPr marL="914400" lvl="1" indent="-3683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  <a:defRPr sz="2400"/>
            </a:lvl2pPr>
            <a:lvl3pPr marL="1371600" lvl="2" indent="-3683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1800"/>
            </a:lvl6pPr>
            <a:lvl7pPr marL="3200400" lvl="6" indent="-355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1800"/>
            </a:lvl8pPr>
            <a:lvl9pPr marL="4114800" lvl="8" indent="-355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Char char="●"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39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>
  <p:cSld name="Clos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12533"/>
          <a:stretch/>
        </p:blipFill>
        <p:spPr>
          <a:xfrm>
            <a:off x="-14125" y="695538"/>
            <a:ext cx="12220252" cy="53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700"/>
              <a:buNone/>
              <a:defRPr sz="47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250" y="6356350"/>
            <a:ext cx="2187488" cy="26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22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attribution">
  <p:cSld name="1_Title and Content with attribu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3869268" y="2200758"/>
            <a:ext cx="35553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457200" lvl="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b="1" u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7653131" y="2200758"/>
            <a:ext cx="35553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457200" lvl="0" indent="-2286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7533861" y="2200758"/>
            <a:ext cx="0" cy="3544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1408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ide Bar">
  <p:cSld name="Title and Content with Side Ba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5314489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9375594" y="802525"/>
            <a:ext cx="2816400" cy="52437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17275" y="2948070"/>
            <a:ext cx="2544748" cy="90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230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 2">
  <p:cSld name="Section Head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864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721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3"/>
          </p:nvPr>
        </p:nvSpPr>
        <p:spPr>
          <a:xfrm>
            <a:off x="3866025" y="1010375"/>
            <a:ext cx="3474600" cy="81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4"/>
          </p:nvPr>
        </p:nvSpPr>
        <p:spPr>
          <a:xfrm>
            <a:off x="7818525" y="1010375"/>
            <a:ext cx="3474600" cy="813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100015" y="1895302"/>
            <a:ext cx="10084453" cy="408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2800" y="6356350"/>
            <a:ext cx="2187488" cy="2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3">
            <a:alphaModFix/>
          </a:blip>
          <a:srcRect l="62084" r="29974"/>
          <a:stretch/>
        </p:blipFill>
        <p:spPr>
          <a:xfrm>
            <a:off x="0" y="720825"/>
            <a:ext cx="855199" cy="54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810975" y="6406163"/>
            <a:ext cx="4456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2023 Percona</a:t>
            </a:r>
            <a:endParaRPr sz="1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821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2800" y="6356350"/>
            <a:ext cx="2187488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810975" y="6406163"/>
            <a:ext cx="4456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2023 Percona</a:t>
            </a:r>
            <a:endParaRPr sz="1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22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3C204-4D6E-F34F-A7B0-BD37BF19ED51}"/>
              </a:ext>
            </a:extLst>
          </p:cNvPr>
          <p:cNvSpPr/>
          <p:nvPr userDrawn="1"/>
        </p:nvSpPr>
        <p:spPr>
          <a:xfrm>
            <a:off x="9183757" y="623087"/>
            <a:ext cx="2921737" cy="547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>
              <a:latin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9015B-CCCD-4C4B-AFDA-5EFFD1BD3F1C}"/>
              </a:ext>
            </a:extLst>
          </p:cNvPr>
          <p:cNvSpPr/>
          <p:nvPr userDrawn="1"/>
        </p:nvSpPr>
        <p:spPr>
          <a:xfrm>
            <a:off x="9270263" y="761999"/>
            <a:ext cx="2921737" cy="5334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>
              <a:solidFill>
                <a:schemeClr val="accent2"/>
              </a:solidFill>
              <a:latin typeface="Poppins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314489" cy="51206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08C423-CC14-F54C-A3F6-DAA1488E7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02763" y="1123950"/>
            <a:ext cx="2593975" cy="4600575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100"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276BD441-91E0-66DB-19FA-518C60627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568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6D1C39A-4234-4738-8EF6-E64EAB47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61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Colum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42913" y="1719263"/>
            <a:ext cx="11344275" cy="4425950"/>
          </a:xfrm>
        </p:spPr>
        <p:txBody>
          <a:bodyPr/>
          <a:lstStyle/>
          <a:p>
            <a:pPr lvl="0"/>
            <a:r>
              <a:rPr lang="en-US" dirty="0"/>
              <a:t>Paragraph text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 bullet</a:t>
            </a:r>
          </a:p>
        </p:txBody>
      </p:sp>
    </p:spTree>
    <p:extLst>
      <p:ext uri="{BB962C8B-B14F-4D97-AF65-F5344CB8AC3E}">
        <p14:creationId xmlns:p14="http://schemas.microsoft.com/office/powerpoint/2010/main" val="301297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12188952" cy="6874801"/>
          </a:xfrm>
          <a:prstGeom prst="rect">
            <a:avLst/>
          </a:prstGeom>
        </p:spPr>
      </p:pic>
      <p:sp>
        <p:nvSpPr>
          <p:cNvPr id="22" name="Rectángulo 6"/>
          <p:cNvSpPr/>
          <p:nvPr userDrawn="1"/>
        </p:nvSpPr>
        <p:spPr>
          <a:xfrm>
            <a:off x="1" y="1978090"/>
            <a:ext cx="12185649" cy="2836506"/>
          </a:xfrm>
          <a:prstGeom prst="rect">
            <a:avLst/>
          </a:prstGeom>
          <a:pattFill prst="wdUpDiag">
            <a:fgClr>
              <a:srgbClr val="D40003"/>
            </a:fgClr>
            <a:bgClr>
              <a:srgbClr val="E32000"/>
            </a:bgClr>
          </a:pattFill>
          <a:ln>
            <a:noFill/>
          </a:ln>
          <a:effectLst>
            <a:innerShdw blurRad="63500" dir="54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" y="0"/>
            <a:ext cx="12188952" cy="6874801"/>
          </a:xfrm>
          <a:prstGeom prst="rect">
            <a:avLst/>
          </a:prstGeom>
        </p:spPr>
      </p:pic>
      <p:sp>
        <p:nvSpPr>
          <p:cNvPr id="10" name="Rectángulo 6"/>
          <p:cNvSpPr/>
          <p:nvPr/>
        </p:nvSpPr>
        <p:spPr>
          <a:xfrm>
            <a:off x="1" y="1978090"/>
            <a:ext cx="12185649" cy="2836506"/>
          </a:xfrm>
          <a:prstGeom prst="rect">
            <a:avLst/>
          </a:prstGeom>
          <a:pattFill prst="wdUpDiag">
            <a:fgClr>
              <a:srgbClr val="D40003"/>
            </a:fgClr>
            <a:bgClr>
              <a:srgbClr val="E32000"/>
            </a:bgClr>
          </a:pattFill>
          <a:ln>
            <a:noFill/>
          </a:ln>
          <a:effectLst>
            <a:innerShdw blurRad="63500" dir="54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075974"/>
            <a:ext cx="11360150" cy="13557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3531328"/>
            <a:ext cx="11360150" cy="11128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46100" y="347879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46372C42-C5DB-C798-38DC-9E862C2909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568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7139082-CE06-BAA2-759C-A51AD3302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B3CC1572-FFE5-37DC-992A-E03739225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568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4CA8EB-DA5B-D2C0-0716-232DB838A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8C5AC9C-ABC9-8D62-077B-28D9F10E5C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3568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AC59D842-90B4-D6F0-87EA-45C5ACA07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43688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CDE13-04AF-3B48-BC7B-4C97D1AF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1895302"/>
            <a:ext cx="10084453" cy="408944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A100CE-2EA5-9649-8F73-507B2806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02" y="758953"/>
            <a:ext cx="10092765" cy="8626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94E002-D1FC-AEC5-4C6E-F3290720B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0995" y="6366510"/>
            <a:ext cx="6310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BF4C05-4AE6-C865-6402-C1FEAF35A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2" t="31201" r="16646" b="33735"/>
          <a:stretch/>
        </p:blipFill>
        <p:spPr>
          <a:xfrm>
            <a:off x="10027919" y="6229340"/>
            <a:ext cx="2021841" cy="528647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879EDFB-0EE5-E31A-4DD0-AFF765EE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788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CA57D6-BBF2-BB3E-FF1B-1E4DD3AF9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070" y="6366510"/>
            <a:ext cx="6310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B968DB8-69D9-B750-6214-D703D79B9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2" t="31201" r="16646" b="33735"/>
          <a:stretch/>
        </p:blipFill>
        <p:spPr>
          <a:xfrm>
            <a:off x="9753599" y="6172834"/>
            <a:ext cx="2214880" cy="579121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F92B55C-3388-2780-9BDC-8C204BE00DD5}"/>
              </a:ext>
            </a:extLst>
          </p:cNvPr>
          <p:cNvSpPr txBox="1">
            <a:spLocks/>
          </p:cNvSpPr>
          <p:nvPr userDrawn="1"/>
        </p:nvSpPr>
        <p:spPr>
          <a:xfrm>
            <a:off x="150705" y="6417310"/>
            <a:ext cx="15309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4435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E815A81-C225-AF9C-BEFC-25FDCEDCD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2550" y="6366510"/>
            <a:ext cx="6310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1E99B25-A45C-8B35-AE3B-687B35D87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7922" t="31201" r="16646" b="33735"/>
          <a:stretch/>
        </p:blipFill>
        <p:spPr>
          <a:xfrm>
            <a:off x="10027919" y="6229340"/>
            <a:ext cx="2021841" cy="528647"/>
          </a:xfrm>
          <a:prstGeom prst="rect">
            <a:avLst/>
          </a:prstGeom>
        </p:spPr>
      </p:pic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35304C71-EA8A-122C-3E85-0F252375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94945" y="641731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2" r:id="rId2"/>
    <p:sldLayoutId id="2147483862" r:id="rId3"/>
    <p:sldLayoutId id="2147483877" r:id="rId4"/>
    <p:sldLayoutId id="2147483859" r:id="rId5"/>
    <p:sldLayoutId id="2147483844" r:id="rId6"/>
    <p:sldLayoutId id="2147483845" r:id="rId7"/>
    <p:sldLayoutId id="2147483903" r:id="rId8"/>
    <p:sldLayoutId id="2147483847" r:id="rId9"/>
    <p:sldLayoutId id="2147483863" r:id="rId10"/>
    <p:sldLayoutId id="2147483917" r:id="rId11"/>
    <p:sldLayoutId id="214748391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60" baseline="0">
          <a:solidFill>
            <a:srgbClr val="FFFFFF"/>
          </a:solidFill>
          <a:latin typeface="Poppins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157" y="0"/>
            <a:ext cx="416560" cy="7495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173" y="1123836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49AF9C-CA8D-B3AC-54E7-CF728762F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016" y="6392607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accent2"/>
                </a:solidFill>
                <a:latin typeface="Poppins" pitchFamily="2" charset="77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7588B1-BBFF-8E59-5C3B-F7BFDA435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7922" t="31201" r="16646" b="33735"/>
          <a:stretch/>
        </p:blipFill>
        <p:spPr>
          <a:xfrm>
            <a:off x="9753599" y="6172834"/>
            <a:ext cx="2214880" cy="57912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FFF5CDB-F81B-C5CF-99A3-290386A0D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070" y="6366510"/>
            <a:ext cx="6310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60" baseline="0">
          <a:solidFill>
            <a:schemeClr val="accent1"/>
          </a:solidFill>
          <a:latin typeface="Poppins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b="0" i="0" kern="1200">
          <a:solidFill>
            <a:schemeClr val="accent2"/>
          </a:solidFill>
          <a:latin typeface="Poppins" pitchFamily="2" charset="77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443590" cy="60944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17FB59-5054-789E-F972-620DF5FE5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016" y="6392607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accent2"/>
                </a:solidFill>
                <a:latin typeface="Poppins" pitchFamily="2" charset="77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8473163-B3B0-7B0D-A6F7-352A36EB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7922" t="31201" r="16646" b="33735"/>
          <a:stretch/>
        </p:blipFill>
        <p:spPr>
          <a:xfrm>
            <a:off x="9753599" y="6172834"/>
            <a:ext cx="2214880" cy="57912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78F428-CE88-A323-2A54-44B11CC93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070" y="6366510"/>
            <a:ext cx="6310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0" r:id="rId3"/>
    <p:sldLayoutId id="2147483901" r:id="rId4"/>
    <p:sldLayoutId id="2147483902" r:id="rId5"/>
    <p:sldLayoutId id="214748390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60" baseline="0">
          <a:solidFill>
            <a:srgbClr val="FFFFFF"/>
          </a:solidFill>
          <a:latin typeface="Poppins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2" pitchFamily="18" charset="2"/>
        <a:buChar char=""/>
        <a:defRPr sz="20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6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5">
            <a:alphaModFix/>
          </a:blip>
          <a:srcRect l="44185" t="-40" r="23248" b="39"/>
          <a:stretch/>
        </p:blipFill>
        <p:spPr>
          <a:xfrm>
            <a:off x="0" y="816950"/>
            <a:ext cx="3382548" cy="522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6246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810975" y="6406163"/>
            <a:ext cx="4456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© 2023 Percona</a:t>
            </a:r>
            <a:endParaRPr sz="1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47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eterzaitse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www.peterzaitsev.com/" TargetMode="External"/><Relationship Id="rId4" Type="http://schemas.openxmlformats.org/officeDocument/2006/relationships/hyperlink" Target="https://twitter.com/PeterZaitse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1057275" y="1122217"/>
            <a:ext cx="7315200" cy="257694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6000" dirty="0"/>
              <a:t>Making a Career out of Open Source</a:t>
            </a:r>
            <a:r>
              <a:rPr lang="en-US" sz="72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Helvetica" pitchFamily="2" charset="0"/>
              </a:rPr>
              <a:t> </a:t>
            </a:r>
            <a:endParaRPr sz="1400" dirty="0"/>
          </a:p>
        </p:txBody>
      </p:sp>
      <p:pic>
        <p:nvPicPr>
          <p:cNvPr id="3" name="Picture Placeholder 2" descr="A person holding a microphone&#10;&#10;Description automatically generated">
            <a:extLst>
              <a:ext uri="{FF2B5EF4-FFF2-40B4-BE49-F238E27FC236}">
                <a16:creationId xmlns:a16="http://schemas.microsoft.com/office/drawing/2014/main" id="{6A5E3591-E820-56AF-6483-FCB7B65D660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2540" b="12540"/>
          <a:stretch>
            <a:fillRect/>
          </a:stretch>
        </p:blipFill>
        <p:spPr>
          <a:xfrm>
            <a:off x="1057275" y="3990975"/>
            <a:ext cx="1497013" cy="1495425"/>
          </a:xfrm>
          <a:prstGeom prst="ellipse">
            <a:avLst/>
          </a:prstGeom>
        </p:spPr>
      </p:pic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723874" y="4343474"/>
            <a:ext cx="5898300" cy="9796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cs typeface="Arial"/>
                <a:sym typeface="Arial"/>
              </a:rPr>
              <a:t>Peter Zaitsev,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cs typeface="Arial"/>
                <a:sym typeface="Arial"/>
              </a:rPr>
              <a:t>Founder at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cs typeface="Arial"/>
                <a:sym typeface="Arial"/>
              </a:rPr>
              <a:t>Percona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cs typeface="Arial"/>
                <a:sym typeface="Arial"/>
              </a:rPr>
              <a:t>24 October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cs typeface="Arial"/>
                <a:sym typeface="Arial"/>
              </a:rPr>
              <a:t> 2023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72090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Open Source Project vs Product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6666279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64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Product – Commitment to Users and Customers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0881355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What is your interest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22921374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41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s pointing towards different directions">
            <a:extLst>
              <a:ext uri="{FF2B5EF4-FFF2-40B4-BE49-F238E27FC236}">
                <a16:creationId xmlns:a16="http://schemas.microsoft.com/office/drawing/2014/main" id="{48411F34-9BEF-2CD3-504E-2B02E20A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9114" b="909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>
                <a:solidFill>
                  <a:srgbClr val="FFFFFF"/>
                </a:solidFill>
                <a:latin typeface="+mj-lt"/>
              </a:rPr>
              <a:t>Looking into the Choices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Freelance – Positives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24503359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8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Freelance – Negatives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32884685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53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Take a Job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0735395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8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Company Using Open Source Software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28126353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74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Company Releasing Internal Open Source</a:t>
            </a:r>
          </a:p>
        </p:txBody>
      </p:sp>
      <p:pic>
        <p:nvPicPr>
          <p:cNvPr id="1028" name="Picture 4" descr="Image result for kaf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60" y="640080"/>
            <a:ext cx="2262455" cy="22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cksdb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74" y="1215840"/>
            <a:ext cx="3490294" cy="8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ad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65" y="908359"/>
            <a:ext cx="2411875" cy="181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vit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58" y="2664220"/>
            <a:ext cx="1986520" cy="9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38" y="2531512"/>
            <a:ext cx="3193693" cy="10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metheus cover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48" y="2589525"/>
            <a:ext cx="2088169" cy="12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Company Releasing Internal Open Source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69672226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7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Who are you 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97781778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7264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Company Building Open Source Product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06472826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59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Company Stage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8074554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08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Start Your Own Company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76507338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66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Do you need to be Project Founder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2729202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205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Basic Choices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39576717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6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Services Company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31081466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422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Product Company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18706542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28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2E5D6-E378-4614-BCBD-8663DD15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87AC3-AACF-4ADB-9F73-125E714D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3" y="4367639"/>
            <a:ext cx="11430014" cy="1852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4599160"/>
            <a:ext cx="11079804" cy="1358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+mj-lt"/>
              </a:rPr>
              <a:t>Current Company Market Capitalization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00446109"/>
              </p:ext>
            </p:extLst>
          </p:nvPr>
        </p:nvGraphicFramePr>
        <p:xfrm>
          <a:off x="960120" y="640080"/>
          <a:ext cx="10271760" cy="320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693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86D4068-D045-48B0-9A00-198F2FE4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64C4B-AAE2-4AA0-8918-134E8086F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Whatever Path you Chose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F9FD8-4CFE-4C77-8F29-5D801C57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31081514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818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Some Ideas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95449160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77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Premise of this talk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0605036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037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1129616" y="2041071"/>
            <a:ext cx="9932700" cy="36902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900" dirty="0"/>
              <a:t>Thank you, Let’s Connect!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en-US" sz="5900" b="1" dirty="0"/>
          </a:p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F9000"/>
              </a:buClr>
              <a:buSzPts val="4700"/>
              <a:buFont typeface="Noto Sans Symbol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9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https://www.linkedin.com/in/peterzaitsev/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F9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F9000"/>
              </a:buClr>
              <a:buSzPts val="4700"/>
              <a:buFont typeface="Noto Sans Symbol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9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https://twitter.com/PeterZaitsev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F9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F9000"/>
              </a:buClr>
              <a:buSzPts val="4700"/>
              <a:buFont typeface="Noto Sans Symbol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F9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http://www.peterzaitsev.com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F9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5900" b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900" b="1" dirty="0"/>
          </a:p>
        </p:txBody>
      </p:sp>
    </p:spTree>
    <p:extLst>
      <p:ext uri="{BB962C8B-B14F-4D97-AF65-F5344CB8AC3E}">
        <p14:creationId xmlns:p14="http://schemas.microsoft.com/office/powerpoint/2010/main" val="253706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What is your Passion 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9345896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25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Basic Choices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3526893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54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Picking “space” and a Core Project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9221844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30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Bet on a Winner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8405858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6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Ecosystem 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58740994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635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</a:rPr>
              <a:t>Niche in Thriving Ecosystem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15496190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972323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Custom 1">
      <a:dk1>
        <a:srgbClr val="000000"/>
      </a:dk1>
      <a:lt1>
        <a:srgbClr val="FFFFFF"/>
      </a:lt1>
      <a:dk2>
        <a:srgbClr val="697792"/>
      </a:dk2>
      <a:lt2>
        <a:srgbClr val="D5D5D5"/>
      </a:lt2>
      <a:accent1>
        <a:srgbClr val="0D1953"/>
      </a:accent1>
      <a:accent2>
        <a:srgbClr val="FF7E19"/>
      </a:accent2>
      <a:accent3>
        <a:srgbClr val="EFC700"/>
      </a:accent3>
      <a:accent4>
        <a:srgbClr val="1486FF"/>
      </a:accent4>
      <a:accent5>
        <a:srgbClr val="2FD0B2"/>
      </a:accent5>
      <a:accent6>
        <a:srgbClr val="A76EEF"/>
      </a:accent6>
      <a:hlink>
        <a:srgbClr val="0D5EB5"/>
      </a:hlink>
      <a:folHlink>
        <a:srgbClr val="4B536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onfidential">
  <a:themeElements>
    <a:clrScheme name="Custom 1">
      <a:dk1>
        <a:srgbClr val="000000"/>
      </a:dk1>
      <a:lt1>
        <a:srgbClr val="FFFFFF"/>
      </a:lt1>
      <a:dk2>
        <a:srgbClr val="697792"/>
      </a:dk2>
      <a:lt2>
        <a:srgbClr val="D5D5D5"/>
      </a:lt2>
      <a:accent1>
        <a:srgbClr val="0D1953"/>
      </a:accent1>
      <a:accent2>
        <a:srgbClr val="FF7E19"/>
      </a:accent2>
      <a:accent3>
        <a:srgbClr val="EFC700"/>
      </a:accent3>
      <a:accent4>
        <a:srgbClr val="1486FF"/>
      </a:accent4>
      <a:accent5>
        <a:srgbClr val="2FD0B2"/>
      </a:accent5>
      <a:accent6>
        <a:srgbClr val="A76EEF"/>
      </a:accent6>
      <a:hlink>
        <a:srgbClr val="0D5EB5"/>
      </a:hlink>
      <a:folHlink>
        <a:srgbClr val="4B536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Blue">
  <a:themeElements>
    <a:clrScheme name="Custom 1">
      <a:dk1>
        <a:srgbClr val="000000"/>
      </a:dk1>
      <a:lt1>
        <a:srgbClr val="FFFFFF"/>
      </a:lt1>
      <a:dk2>
        <a:srgbClr val="697792"/>
      </a:dk2>
      <a:lt2>
        <a:srgbClr val="D5D5D5"/>
      </a:lt2>
      <a:accent1>
        <a:srgbClr val="0D1953"/>
      </a:accent1>
      <a:accent2>
        <a:srgbClr val="FF7E19"/>
      </a:accent2>
      <a:accent3>
        <a:srgbClr val="EFC700"/>
      </a:accent3>
      <a:accent4>
        <a:srgbClr val="1486FF"/>
      </a:accent4>
      <a:accent5>
        <a:srgbClr val="2FD0B2"/>
      </a:accent5>
      <a:accent6>
        <a:srgbClr val="A76EEF"/>
      </a:accent6>
      <a:hlink>
        <a:srgbClr val="0D5EB5"/>
      </a:hlink>
      <a:folHlink>
        <a:srgbClr val="4B536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800" dirty="0" smtClean="0">
            <a:solidFill>
              <a:schemeClr val="tx1">
                <a:lumMod val="65000"/>
                <a:lumOff val="35000"/>
              </a:schemeClr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1_Orange">
  <a:themeElements>
    <a:clrScheme name="Percona">
      <a:dk1>
        <a:srgbClr val="000000"/>
      </a:dk1>
      <a:lt1>
        <a:srgbClr val="FFFFFF"/>
      </a:lt1>
      <a:dk2>
        <a:srgbClr val="9B9C9B"/>
      </a:dk2>
      <a:lt2>
        <a:srgbClr val="D5D5D5"/>
      </a:lt2>
      <a:accent1>
        <a:srgbClr val="EF9000"/>
      </a:accent1>
      <a:accent2>
        <a:srgbClr val="BE1818"/>
      </a:accent2>
      <a:accent3>
        <a:srgbClr val="EFC700"/>
      </a:accent3>
      <a:accent4>
        <a:srgbClr val="4E378C"/>
      </a:accent4>
      <a:accent5>
        <a:srgbClr val="7E4191"/>
      </a:accent5>
      <a:accent6>
        <a:srgbClr val="EFD979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756</Words>
  <Application>Microsoft Office PowerPoint</Application>
  <PresentationFormat>Widescreen</PresentationFormat>
  <Paragraphs>140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Helvetica</vt:lpstr>
      <vt:lpstr>Noto Sans Symbols</vt:lpstr>
      <vt:lpstr>Poppins</vt:lpstr>
      <vt:lpstr>Poppins Medium</vt:lpstr>
      <vt:lpstr>Wingdings 2</vt:lpstr>
      <vt:lpstr>Orange</vt:lpstr>
      <vt:lpstr>Confidential</vt:lpstr>
      <vt:lpstr>Blue</vt:lpstr>
      <vt:lpstr>1_Orange</vt:lpstr>
      <vt:lpstr>Making a Career out of Open Source  </vt:lpstr>
      <vt:lpstr>Who are you ?</vt:lpstr>
      <vt:lpstr>Premise of this talk </vt:lpstr>
      <vt:lpstr>What is your Passion ?</vt:lpstr>
      <vt:lpstr>Basic Choices</vt:lpstr>
      <vt:lpstr>Picking “space” and a Core Project  </vt:lpstr>
      <vt:lpstr>Bet on a Winner </vt:lpstr>
      <vt:lpstr>Ecosystem </vt:lpstr>
      <vt:lpstr>Niche in Thriving Ecosystem</vt:lpstr>
      <vt:lpstr>Open Source Project vs Product</vt:lpstr>
      <vt:lpstr>Product – Commitment to Users and Customers</vt:lpstr>
      <vt:lpstr>What is your interest ?</vt:lpstr>
      <vt:lpstr>Looking into the Choices </vt:lpstr>
      <vt:lpstr>Freelance – Positives </vt:lpstr>
      <vt:lpstr>Freelance – Negatives </vt:lpstr>
      <vt:lpstr>Take a Job </vt:lpstr>
      <vt:lpstr>Company Using Open Source Software</vt:lpstr>
      <vt:lpstr>Company Releasing Internal Open Source</vt:lpstr>
      <vt:lpstr>Company Releasing Internal Open Source</vt:lpstr>
      <vt:lpstr>Company Building Open Source Product</vt:lpstr>
      <vt:lpstr>Company Stage </vt:lpstr>
      <vt:lpstr>Start Your Own Company </vt:lpstr>
      <vt:lpstr>Do you need to be Project Founder ?</vt:lpstr>
      <vt:lpstr>Basic Choices </vt:lpstr>
      <vt:lpstr>Services Company </vt:lpstr>
      <vt:lpstr>Product Company</vt:lpstr>
      <vt:lpstr>Current Company Market Capitalization</vt:lpstr>
      <vt:lpstr>Whatever Path you Chose </vt:lpstr>
      <vt:lpstr>Some Ideas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Open Source Databases</dc:title>
  <dc:creator>Peter Zaitsev</dc:creator>
  <cp:lastModifiedBy>Peter Zaitsev</cp:lastModifiedBy>
  <cp:revision>10</cp:revision>
  <dcterms:created xsi:type="dcterms:W3CDTF">2020-05-19T00:40:46Z</dcterms:created>
  <dcterms:modified xsi:type="dcterms:W3CDTF">2023-10-23T15:44:41Z</dcterms:modified>
</cp:coreProperties>
</file>