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  <p:sldMasterId id="2147483905" r:id="rId2"/>
    <p:sldMasterId id="2147483895" r:id="rId3"/>
    <p:sldMasterId id="2147483918" r:id="rId4"/>
    <p:sldMasterId id="2147483960" r:id="rId5"/>
  </p:sldMasterIdLst>
  <p:notesMasterIdLst>
    <p:notesMasterId r:id="rId38"/>
  </p:notesMasterIdLst>
  <p:handoutMasterIdLst>
    <p:handoutMasterId r:id="rId39"/>
  </p:handoutMasterIdLst>
  <p:sldIdLst>
    <p:sldId id="938" r:id="rId6"/>
    <p:sldId id="904" r:id="rId7"/>
    <p:sldId id="905" r:id="rId8"/>
    <p:sldId id="906" r:id="rId9"/>
    <p:sldId id="907" r:id="rId10"/>
    <p:sldId id="908" r:id="rId11"/>
    <p:sldId id="909" r:id="rId12"/>
    <p:sldId id="910" r:id="rId13"/>
    <p:sldId id="911" r:id="rId14"/>
    <p:sldId id="912" r:id="rId15"/>
    <p:sldId id="913" r:id="rId16"/>
    <p:sldId id="914" r:id="rId17"/>
    <p:sldId id="915" r:id="rId18"/>
    <p:sldId id="916" r:id="rId19"/>
    <p:sldId id="917" r:id="rId20"/>
    <p:sldId id="918" r:id="rId21"/>
    <p:sldId id="919" r:id="rId22"/>
    <p:sldId id="920" r:id="rId23"/>
    <p:sldId id="921" r:id="rId24"/>
    <p:sldId id="922" r:id="rId25"/>
    <p:sldId id="923" r:id="rId26"/>
    <p:sldId id="924" r:id="rId27"/>
    <p:sldId id="925" r:id="rId28"/>
    <p:sldId id="926" r:id="rId29"/>
    <p:sldId id="927" r:id="rId30"/>
    <p:sldId id="928" r:id="rId31"/>
    <p:sldId id="929" r:id="rId32"/>
    <p:sldId id="931" r:id="rId33"/>
    <p:sldId id="932" r:id="rId34"/>
    <p:sldId id="933" r:id="rId35"/>
    <p:sldId id="267" r:id="rId36"/>
    <p:sldId id="939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280A98C4-AAC8-A44B-B183-9DAE3ED90E21}">
          <p14:sldIdLst>
            <p14:sldId id="938"/>
            <p14:sldId id="904"/>
            <p14:sldId id="905"/>
            <p14:sldId id="906"/>
            <p14:sldId id="907"/>
            <p14:sldId id="908"/>
            <p14:sldId id="909"/>
            <p14:sldId id="910"/>
            <p14:sldId id="911"/>
            <p14:sldId id="912"/>
            <p14:sldId id="913"/>
            <p14:sldId id="914"/>
            <p14:sldId id="915"/>
            <p14:sldId id="916"/>
            <p14:sldId id="917"/>
            <p14:sldId id="918"/>
            <p14:sldId id="919"/>
            <p14:sldId id="920"/>
            <p14:sldId id="921"/>
            <p14:sldId id="922"/>
            <p14:sldId id="923"/>
            <p14:sldId id="924"/>
            <p14:sldId id="925"/>
            <p14:sldId id="926"/>
            <p14:sldId id="927"/>
            <p14:sldId id="928"/>
            <p14:sldId id="929"/>
            <p14:sldId id="931"/>
            <p14:sldId id="932"/>
            <p14:sldId id="933"/>
            <p14:sldId id="267"/>
            <p14:sldId id="93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Zaitsev" initials="PZ" lastIdx="2" clrIdx="0">
    <p:extLst>
      <p:ext uri="{19B8F6BF-5375-455C-9EA6-DF929625EA0E}">
        <p15:presenceInfo xmlns:p15="http://schemas.microsoft.com/office/powerpoint/2012/main" userId="ef00d3a8596dd8d7" providerId="Windows Live"/>
      </p:ext>
    </p:extLst>
  </p:cmAuthor>
  <p:cmAuthor id="2" name="Maria Azizova" initials="MA" lastIdx="3" clrIdx="1">
    <p:extLst>
      <p:ext uri="{19B8F6BF-5375-455C-9EA6-DF929625EA0E}">
        <p15:presenceInfo xmlns:p15="http://schemas.microsoft.com/office/powerpoint/2012/main" userId="S::maria.azizova@percona.onmicrosoft.com::b7b57aec-0ae4-4de5-957a-7339976bf0a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C8C8"/>
    <a:srgbClr val="BE18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68"/>
    <p:restoredTop sz="93760"/>
  </p:normalViewPr>
  <p:slideViewPr>
    <p:cSldViewPr snapToGrid="0">
      <p:cViewPr varScale="1">
        <p:scale>
          <a:sx n="62" d="100"/>
          <a:sy n="62" d="100"/>
        </p:scale>
        <p:origin x="68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2AA380-1006-47F5-823C-7284D2DF9AF8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DBA82E23-C51A-4D25-8FA8-8FAFC9D3ED4D}">
      <dgm:prSet/>
      <dgm:spPr/>
      <dgm:t>
        <a:bodyPr/>
        <a:lstStyle/>
        <a:p>
          <a:r>
            <a:rPr lang="en-US" b="1"/>
            <a:t>Window Functions </a:t>
          </a:r>
          <a:endParaRPr lang="en-US"/>
        </a:p>
      </dgm:t>
    </dgm:pt>
    <dgm:pt modelId="{50F4D904-70DA-419E-B7D8-082CA17A3B1B}" type="parTrans" cxnId="{3C6CB632-72D1-458E-9822-05D93CAC1F44}">
      <dgm:prSet/>
      <dgm:spPr/>
      <dgm:t>
        <a:bodyPr/>
        <a:lstStyle/>
        <a:p>
          <a:endParaRPr lang="en-US"/>
        </a:p>
      </dgm:t>
    </dgm:pt>
    <dgm:pt modelId="{8F1C0AC8-2113-4F81-8640-4F0205696271}" type="sibTrans" cxnId="{3C6CB632-72D1-458E-9822-05D93CAC1F44}">
      <dgm:prSet/>
      <dgm:spPr/>
      <dgm:t>
        <a:bodyPr/>
        <a:lstStyle/>
        <a:p>
          <a:endParaRPr lang="en-US"/>
        </a:p>
      </dgm:t>
    </dgm:pt>
    <dgm:pt modelId="{23ED5984-B0DF-44EF-AD8F-8D05C0B8AF87}">
      <dgm:prSet/>
      <dgm:spPr/>
      <dgm:t>
        <a:bodyPr/>
        <a:lstStyle/>
        <a:p>
          <a:r>
            <a:rPr lang="en-US" b="1"/>
            <a:t>CTEs (Common Table Expressions)</a:t>
          </a:r>
          <a:endParaRPr lang="en-US"/>
        </a:p>
      </dgm:t>
    </dgm:pt>
    <dgm:pt modelId="{D6A8E0D4-0770-4D01-8544-3D476B9267CF}" type="parTrans" cxnId="{1A124552-85F0-48BF-B143-F36F94A2CE69}">
      <dgm:prSet/>
      <dgm:spPr/>
      <dgm:t>
        <a:bodyPr/>
        <a:lstStyle/>
        <a:p>
          <a:endParaRPr lang="en-US"/>
        </a:p>
      </dgm:t>
    </dgm:pt>
    <dgm:pt modelId="{9FAEE682-EDF1-4C70-A869-6F0CDBCAD669}" type="sibTrans" cxnId="{1A124552-85F0-48BF-B143-F36F94A2CE69}">
      <dgm:prSet/>
      <dgm:spPr/>
      <dgm:t>
        <a:bodyPr/>
        <a:lstStyle/>
        <a:p>
          <a:endParaRPr lang="en-US"/>
        </a:p>
      </dgm:t>
    </dgm:pt>
    <dgm:pt modelId="{E345BDAC-BCCE-4749-B828-7E96EF5B0204}">
      <dgm:prSet/>
      <dgm:spPr/>
      <dgm:t>
        <a:bodyPr/>
        <a:lstStyle/>
        <a:p>
          <a:r>
            <a:rPr lang="en-US" b="1"/>
            <a:t>INTERSECT and EXCEPT </a:t>
          </a:r>
          <a:endParaRPr lang="en-US"/>
        </a:p>
      </dgm:t>
    </dgm:pt>
    <dgm:pt modelId="{39173DA2-F578-4F4B-97B5-753D569A4F5B}" type="parTrans" cxnId="{BC8FED2F-C02E-47EF-A6B9-3B16EA969A26}">
      <dgm:prSet/>
      <dgm:spPr/>
      <dgm:t>
        <a:bodyPr/>
        <a:lstStyle/>
        <a:p>
          <a:endParaRPr lang="en-US"/>
        </a:p>
      </dgm:t>
    </dgm:pt>
    <dgm:pt modelId="{069443DB-330A-4E3B-825E-FF027BF9FA9F}" type="sibTrans" cxnId="{BC8FED2F-C02E-47EF-A6B9-3B16EA969A26}">
      <dgm:prSet/>
      <dgm:spPr/>
      <dgm:t>
        <a:bodyPr/>
        <a:lstStyle/>
        <a:p>
          <a:endParaRPr lang="en-US"/>
        </a:p>
      </dgm:t>
    </dgm:pt>
    <dgm:pt modelId="{D79FAE1B-5F42-405D-9A10-0F575D6C54D5}">
      <dgm:prSet/>
      <dgm:spPr/>
      <dgm:t>
        <a:bodyPr/>
        <a:lstStyle/>
        <a:p>
          <a:r>
            <a:rPr lang="en-US" b="1"/>
            <a:t>LATERAL JOIN</a:t>
          </a:r>
          <a:endParaRPr lang="en-US"/>
        </a:p>
      </dgm:t>
    </dgm:pt>
    <dgm:pt modelId="{4A2B6C30-4EA0-4142-9529-3599FC3E7008}" type="parTrans" cxnId="{2B05DEB2-1C83-43C1-8ACF-0BAD0DC1AF1D}">
      <dgm:prSet/>
      <dgm:spPr/>
      <dgm:t>
        <a:bodyPr/>
        <a:lstStyle/>
        <a:p>
          <a:endParaRPr lang="en-US"/>
        </a:p>
      </dgm:t>
    </dgm:pt>
    <dgm:pt modelId="{D53DD525-8B19-4DE5-99F4-00EF1D43892D}" type="sibTrans" cxnId="{2B05DEB2-1C83-43C1-8ACF-0BAD0DC1AF1D}">
      <dgm:prSet/>
      <dgm:spPr/>
      <dgm:t>
        <a:bodyPr/>
        <a:lstStyle/>
        <a:p>
          <a:endParaRPr lang="en-US"/>
        </a:p>
      </dgm:t>
    </dgm:pt>
    <dgm:pt modelId="{7E0AB6D9-52D6-4665-87ED-F55CD3B0FBE4}" type="pres">
      <dgm:prSet presAssocID="{7A2AA380-1006-47F5-823C-7284D2DF9AF8}" presName="linear" presStyleCnt="0">
        <dgm:presLayoutVars>
          <dgm:animLvl val="lvl"/>
          <dgm:resizeHandles val="exact"/>
        </dgm:presLayoutVars>
      </dgm:prSet>
      <dgm:spPr/>
    </dgm:pt>
    <dgm:pt modelId="{1FC7E28B-BC72-447C-9741-8CA219E55CFF}" type="pres">
      <dgm:prSet presAssocID="{DBA82E23-C51A-4D25-8FA8-8FAFC9D3ED4D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7926CA6F-C002-4D91-94DD-66525D0C8340}" type="pres">
      <dgm:prSet presAssocID="{8F1C0AC8-2113-4F81-8640-4F0205696271}" presName="spacer" presStyleCnt="0"/>
      <dgm:spPr/>
    </dgm:pt>
    <dgm:pt modelId="{0D1A0935-9765-4327-AD42-1744FA7CDB90}" type="pres">
      <dgm:prSet presAssocID="{23ED5984-B0DF-44EF-AD8F-8D05C0B8AF87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A65C6D3D-3133-48AB-88F0-AAA0DF0A9B22}" type="pres">
      <dgm:prSet presAssocID="{9FAEE682-EDF1-4C70-A869-6F0CDBCAD669}" presName="spacer" presStyleCnt="0"/>
      <dgm:spPr/>
    </dgm:pt>
    <dgm:pt modelId="{49AD2D25-3FBA-46F2-A0CE-A39F654DDC20}" type="pres">
      <dgm:prSet presAssocID="{E345BDAC-BCCE-4749-B828-7E96EF5B0204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51167A67-190A-4E8F-A5FF-857FFB7337EB}" type="pres">
      <dgm:prSet presAssocID="{069443DB-330A-4E3B-825E-FF027BF9FA9F}" presName="spacer" presStyleCnt="0"/>
      <dgm:spPr/>
    </dgm:pt>
    <dgm:pt modelId="{633EBA55-4F62-467A-B186-C23765FD843D}" type="pres">
      <dgm:prSet presAssocID="{D79FAE1B-5F42-405D-9A10-0F575D6C54D5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79EBCE1A-0BF8-4EA5-87BC-0F1D9A5008CA}" type="presOf" srcId="{7A2AA380-1006-47F5-823C-7284D2DF9AF8}" destId="{7E0AB6D9-52D6-4665-87ED-F55CD3B0FBE4}" srcOrd="0" destOrd="0" presId="urn:microsoft.com/office/officeart/2005/8/layout/vList2"/>
    <dgm:cxn modelId="{BC8FED2F-C02E-47EF-A6B9-3B16EA969A26}" srcId="{7A2AA380-1006-47F5-823C-7284D2DF9AF8}" destId="{E345BDAC-BCCE-4749-B828-7E96EF5B0204}" srcOrd="2" destOrd="0" parTransId="{39173DA2-F578-4F4B-97B5-753D569A4F5B}" sibTransId="{069443DB-330A-4E3B-825E-FF027BF9FA9F}"/>
    <dgm:cxn modelId="{3C6CB632-72D1-458E-9822-05D93CAC1F44}" srcId="{7A2AA380-1006-47F5-823C-7284D2DF9AF8}" destId="{DBA82E23-C51A-4D25-8FA8-8FAFC9D3ED4D}" srcOrd="0" destOrd="0" parTransId="{50F4D904-70DA-419E-B7D8-082CA17A3B1B}" sibTransId="{8F1C0AC8-2113-4F81-8640-4F0205696271}"/>
    <dgm:cxn modelId="{1A124552-85F0-48BF-B143-F36F94A2CE69}" srcId="{7A2AA380-1006-47F5-823C-7284D2DF9AF8}" destId="{23ED5984-B0DF-44EF-AD8F-8D05C0B8AF87}" srcOrd="1" destOrd="0" parTransId="{D6A8E0D4-0770-4D01-8544-3D476B9267CF}" sibTransId="{9FAEE682-EDF1-4C70-A869-6F0CDBCAD669}"/>
    <dgm:cxn modelId="{F6FC848C-F85E-4CF7-B458-203394D276DA}" type="presOf" srcId="{DBA82E23-C51A-4D25-8FA8-8FAFC9D3ED4D}" destId="{1FC7E28B-BC72-447C-9741-8CA219E55CFF}" srcOrd="0" destOrd="0" presId="urn:microsoft.com/office/officeart/2005/8/layout/vList2"/>
    <dgm:cxn modelId="{02EF7CA4-C7A1-4C5D-AB4B-9EF939CBE33B}" type="presOf" srcId="{23ED5984-B0DF-44EF-AD8F-8D05C0B8AF87}" destId="{0D1A0935-9765-4327-AD42-1744FA7CDB90}" srcOrd="0" destOrd="0" presId="urn:microsoft.com/office/officeart/2005/8/layout/vList2"/>
    <dgm:cxn modelId="{F03F0FAC-8B73-4041-8D22-3107E8812730}" type="presOf" srcId="{E345BDAC-BCCE-4749-B828-7E96EF5B0204}" destId="{49AD2D25-3FBA-46F2-A0CE-A39F654DDC20}" srcOrd="0" destOrd="0" presId="urn:microsoft.com/office/officeart/2005/8/layout/vList2"/>
    <dgm:cxn modelId="{2B05DEB2-1C83-43C1-8ACF-0BAD0DC1AF1D}" srcId="{7A2AA380-1006-47F5-823C-7284D2DF9AF8}" destId="{D79FAE1B-5F42-405D-9A10-0F575D6C54D5}" srcOrd="3" destOrd="0" parTransId="{4A2B6C30-4EA0-4142-9529-3599FC3E7008}" sibTransId="{D53DD525-8B19-4DE5-99F4-00EF1D43892D}"/>
    <dgm:cxn modelId="{8B1D78C9-18D9-40F6-B652-D157D0A638D8}" type="presOf" srcId="{D79FAE1B-5F42-405D-9A10-0F575D6C54D5}" destId="{633EBA55-4F62-467A-B186-C23765FD843D}" srcOrd="0" destOrd="0" presId="urn:microsoft.com/office/officeart/2005/8/layout/vList2"/>
    <dgm:cxn modelId="{B03F1644-CE6F-4429-97D7-57E4EE4015C3}" type="presParOf" srcId="{7E0AB6D9-52D6-4665-87ED-F55CD3B0FBE4}" destId="{1FC7E28B-BC72-447C-9741-8CA219E55CFF}" srcOrd="0" destOrd="0" presId="urn:microsoft.com/office/officeart/2005/8/layout/vList2"/>
    <dgm:cxn modelId="{7BD1511C-C661-429B-B87E-9937077CD2D3}" type="presParOf" srcId="{7E0AB6D9-52D6-4665-87ED-F55CD3B0FBE4}" destId="{7926CA6F-C002-4D91-94DD-66525D0C8340}" srcOrd="1" destOrd="0" presId="urn:microsoft.com/office/officeart/2005/8/layout/vList2"/>
    <dgm:cxn modelId="{A9120344-9356-4606-B5C1-8E3BCE1298AA}" type="presParOf" srcId="{7E0AB6D9-52D6-4665-87ED-F55CD3B0FBE4}" destId="{0D1A0935-9765-4327-AD42-1744FA7CDB90}" srcOrd="2" destOrd="0" presId="urn:microsoft.com/office/officeart/2005/8/layout/vList2"/>
    <dgm:cxn modelId="{2962D54A-FD42-4033-A998-40317E11DFB2}" type="presParOf" srcId="{7E0AB6D9-52D6-4665-87ED-F55CD3B0FBE4}" destId="{A65C6D3D-3133-48AB-88F0-AAA0DF0A9B22}" srcOrd="3" destOrd="0" presId="urn:microsoft.com/office/officeart/2005/8/layout/vList2"/>
    <dgm:cxn modelId="{35A55F9A-77C2-44E7-890D-B1D3F6F1C41D}" type="presParOf" srcId="{7E0AB6D9-52D6-4665-87ED-F55CD3B0FBE4}" destId="{49AD2D25-3FBA-46F2-A0CE-A39F654DDC20}" srcOrd="4" destOrd="0" presId="urn:microsoft.com/office/officeart/2005/8/layout/vList2"/>
    <dgm:cxn modelId="{6EE0D00F-6E56-4523-858D-52428D515D7D}" type="presParOf" srcId="{7E0AB6D9-52D6-4665-87ED-F55CD3B0FBE4}" destId="{51167A67-190A-4E8F-A5FF-857FFB7337EB}" srcOrd="5" destOrd="0" presId="urn:microsoft.com/office/officeart/2005/8/layout/vList2"/>
    <dgm:cxn modelId="{03781949-7A54-47E6-B862-8B1E3709DFF5}" type="presParOf" srcId="{7E0AB6D9-52D6-4665-87ED-F55CD3B0FBE4}" destId="{633EBA55-4F62-467A-B186-C23765FD843D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5410FCF-7AE9-4BB6-9942-F3B33AE10CFF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C07AF914-874A-47C8-85C3-18BBB0D279B1}">
      <dgm:prSet/>
      <dgm:spPr/>
      <dgm:t>
        <a:bodyPr/>
        <a:lstStyle/>
        <a:p>
          <a:r>
            <a:rPr lang="en-US" b="1" dirty="0"/>
            <a:t>Functional Indexes</a:t>
          </a:r>
          <a:endParaRPr lang="en-US" dirty="0"/>
        </a:p>
      </dgm:t>
    </dgm:pt>
    <dgm:pt modelId="{4DC3F594-7F23-454E-B1CB-2324BCFE847E}" type="parTrans" cxnId="{6B0282FA-2E10-47F7-B9F7-5D19511D7BE9}">
      <dgm:prSet/>
      <dgm:spPr/>
      <dgm:t>
        <a:bodyPr/>
        <a:lstStyle/>
        <a:p>
          <a:endParaRPr lang="en-US"/>
        </a:p>
      </dgm:t>
    </dgm:pt>
    <dgm:pt modelId="{07EEDC3C-055F-461A-9A82-1B92C9A8E408}" type="sibTrans" cxnId="{6B0282FA-2E10-47F7-B9F7-5D19511D7BE9}">
      <dgm:prSet/>
      <dgm:spPr/>
      <dgm:t>
        <a:bodyPr/>
        <a:lstStyle/>
        <a:p>
          <a:endParaRPr lang="en-US"/>
        </a:p>
      </dgm:t>
    </dgm:pt>
    <dgm:pt modelId="{E354427F-A98B-4297-8EA0-D04C7276409F}">
      <dgm:prSet/>
      <dgm:spPr/>
      <dgm:t>
        <a:bodyPr/>
        <a:lstStyle/>
        <a:p>
          <a:r>
            <a:rPr lang="en-US" b="1"/>
            <a:t>Descending Indexes</a:t>
          </a:r>
          <a:endParaRPr lang="en-US"/>
        </a:p>
      </dgm:t>
    </dgm:pt>
    <dgm:pt modelId="{7D78135E-C48E-4DC4-A09F-3D84D9431D36}" type="parTrans" cxnId="{70F1ABB1-2F73-4663-A73B-CE5DB027A477}">
      <dgm:prSet/>
      <dgm:spPr/>
      <dgm:t>
        <a:bodyPr/>
        <a:lstStyle/>
        <a:p>
          <a:endParaRPr lang="en-US"/>
        </a:p>
      </dgm:t>
    </dgm:pt>
    <dgm:pt modelId="{94735D02-1D64-4DAA-9B1B-9E34D63410ED}" type="sibTrans" cxnId="{70F1ABB1-2F73-4663-A73B-CE5DB027A477}">
      <dgm:prSet/>
      <dgm:spPr/>
      <dgm:t>
        <a:bodyPr/>
        <a:lstStyle/>
        <a:p>
          <a:endParaRPr lang="en-US"/>
        </a:p>
      </dgm:t>
    </dgm:pt>
    <dgm:pt modelId="{AFAF8318-2EE4-498D-B3F3-79DBD126F42D}">
      <dgm:prSet/>
      <dgm:spPr/>
      <dgm:t>
        <a:bodyPr/>
        <a:lstStyle/>
        <a:p>
          <a:r>
            <a:rPr lang="en-US" b="1"/>
            <a:t>Invisible Indexes </a:t>
          </a:r>
          <a:endParaRPr lang="en-US"/>
        </a:p>
      </dgm:t>
    </dgm:pt>
    <dgm:pt modelId="{66FA75E5-431E-45CB-9709-96769C64649B}" type="parTrans" cxnId="{5C751770-C76C-4280-95E5-F0D9656FEDBA}">
      <dgm:prSet/>
      <dgm:spPr/>
      <dgm:t>
        <a:bodyPr/>
        <a:lstStyle/>
        <a:p>
          <a:endParaRPr lang="en-US"/>
        </a:p>
      </dgm:t>
    </dgm:pt>
    <dgm:pt modelId="{CF2C0548-A33F-4E60-B73C-1136BCCA85FF}" type="sibTrans" cxnId="{5C751770-C76C-4280-95E5-F0D9656FEDBA}">
      <dgm:prSet/>
      <dgm:spPr/>
      <dgm:t>
        <a:bodyPr/>
        <a:lstStyle/>
        <a:p>
          <a:endParaRPr lang="en-US"/>
        </a:p>
      </dgm:t>
    </dgm:pt>
    <dgm:pt modelId="{8A25C142-6ECE-4E75-AF03-C8F87F53CFE8}">
      <dgm:prSet/>
      <dgm:spPr/>
      <dgm:t>
        <a:bodyPr/>
        <a:lstStyle/>
        <a:p>
          <a:r>
            <a:rPr lang="en-US" b="1"/>
            <a:t>Multi Value Indexes (JSON) </a:t>
          </a:r>
          <a:endParaRPr lang="en-US"/>
        </a:p>
      </dgm:t>
    </dgm:pt>
    <dgm:pt modelId="{494D9F36-1AC1-4AB5-9ADE-7CD85DD1D66B}" type="parTrans" cxnId="{70530B96-0493-4612-A046-35989899FCB3}">
      <dgm:prSet/>
      <dgm:spPr/>
      <dgm:t>
        <a:bodyPr/>
        <a:lstStyle/>
        <a:p>
          <a:endParaRPr lang="en-US"/>
        </a:p>
      </dgm:t>
    </dgm:pt>
    <dgm:pt modelId="{A61AA44C-E253-41D8-967F-4BF61BC8ED97}" type="sibTrans" cxnId="{70530B96-0493-4612-A046-35989899FCB3}">
      <dgm:prSet/>
      <dgm:spPr/>
      <dgm:t>
        <a:bodyPr/>
        <a:lstStyle/>
        <a:p>
          <a:endParaRPr lang="en-US"/>
        </a:p>
      </dgm:t>
    </dgm:pt>
    <dgm:pt modelId="{332ED2B3-B11C-44FB-BBB8-7AD3C300A4C3}">
      <dgm:prSet/>
      <dgm:spPr/>
      <dgm:t>
        <a:bodyPr/>
        <a:lstStyle/>
        <a:p>
          <a:r>
            <a:rPr lang="en-US" b="1"/>
            <a:t>Generated Invisible Primary Keys </a:t>
          </a:r>
          <a:endParaRPr lang="en-US"/>
        </a:p>
      </dgm:t>
    </dgm:pt>
    <dgm:pt modelId="{61C17C30-51A2-4046-9142-759D1FEE9EBC}" type="parTrans" cxnId="{6BCC4D29-B7FC-455D-8B18-722B9CD4E15E}">
      <dgm:prSet/>
      <dgm:spPr/>
      <dgm:t>
        <a:bodyPr/>
        <a:lstStyle/>
        <a:p>
          <a:endParaRPr lang="en-US"/>
        </a:p>
      </dgm:t>
    </dgm:pt>
    <dgm:pt modelId="{486365AA-5B0B-4AF4-80A5-4DCC45A2ABF0}" type="sibTrans" cxnId="{6BCC4D29-B7FC-455D-8B18-722B9CD4E15E}">
      <dgm:prSet/>
      <dgm:spPr/>
      <dgm:t>
        <a:bodyPr/>
        <a:lstStyle/>
        <a:p>
          <a:endParaRPr lang="en-US"/>
        </a:p>
      </dgm:t>
    </dgm:pt>
    <dgm:pt modelId="{A9FB387B-8D94-4CF0-9EA9-AD011CBAAF27}" type="pres">
      <dgm:prSet presAssocID="{15410FCF-7AE9-4BB6-9942-F3B33AE10CFF}" presName="vert0" presStyleCnt="0">
        <dgm:presLayoutVars>
          <dgm:dir/>
          <dgm:animOne val="branch"/>
          <dgm:animLvl val="lvl"/>
        </dgm:presLayoutVars>
      </dgm:prSet>
      <dgm:spPr/>
    </dgm:pt>
    <dgm:pt modelId="{E4D74E01-07C5-49C6-A7FD-1B31F742ADCE}" type="pres">
      <dgm:prSet presAssocID="{C07AF914-874A-47C8-85C3-18BBB0D279B1}" presName="thickLine" presStyleLbl="alignNode1" presStyleIdx="0" presStyleCnt="5"/>
      <dgm:spPr/>
    </dgm:pt>
    <dgm:pt modelId="{A65420B7-975E-4EF5-9379-12430167138C}" type="pres">
      <dgm:prSet presAssocID="{C07AF914-874A-47C8-85C3-18BBB0D279B1}" presName="horz1" presStyleCnt="0"/>
      <dgm:spPr/>
    </dgm:pt>
    <dgm:pt modelId="{21003FB5-BE36-40C2-BD54-B9CBC1F418B6}" type="pres">
      <dgm:prSet presAssocID="{C07AF914-874A-47C8-85C3-18BBB0D279B1}" presName="tx1" presStyleLbl="revTx" presStyleIdx="0" presStyleCnt="5"/>
      <dgm:spPr/>
    </dgm:pt>
    <dgm:pt modelId="{6EBEB9A4-6998-4723-AD93-17564C728CAF}" type="pres">
      <dgm:prSet presAssocID="{C07AF914-874A-47C8-85C3-18BBB0D279B1}" presName="vert1" presStyleCnt="0"/>
      <dgm:spPr/>
    </dgm:pt>
    <dgm:pt modelId="{85D92AF8-BA9F-4697-A9CA-CA697DEA06AC}" type="pres">
      <dgm:prSet presAssocID="{E354427F-A98B-4297-8EA0-D04C7276409F}" presName="thickLine" presStyleLbl="alignNode1" presStyleIdx="1" presStyleCnt="5"/>
      <dgm:spPr/>
    </dgm:pt>
    <dgm:pt modelId="{CC5C1577-CDB5-4866-84CE-B66238DB9C83}" type="pres">
      <dgm:prSet presAssocID="{E354427F-A98B-4297-8EA0-D04C7276409F}" presName="horz1" presStyleCnt="0"/>
      <dgm:spPr/>
    </dgm:pt>
    <dgm:pt modelId="{7EB39FBD-713F-468C-96C3-BC608168921C}" type="pres">
      <dgm:prSet presAssocID="{E354427F-A98B-4297-8EA0-D04C7276409F}" presName="tx1" presStyleLbl="revTx" presStyleIdx="1" presStyleCnt="5"/>
      <dgm:spPr/>
    </dgm:pt>
    <dgm:pt modelId="{C4B142A0-B985-475B-84F0-FAD36A8CAE7D}" type="pres">
      <dgm:prSet presAssocID="{E354427F-A98B-4297-8EA0-D04C7276409F}" presName="vert1" presStyleCnt="0"/>
      <dgm:spPr/>
    </dgm:pt>
    <dgm:pt modelId="{E5E9F198-CEC1-436F-A711-739B5C1A0304}" type="pres">
      <dgm:prSet presAssocID="{AFAF8318-2EE4-498D-B3F3-79DBD126F42D}" presName="thickLine" presStyleLbl="alignNode1" presStyleIdx="2" presStyleCnt="5"/>
      <dgm:spPr/>
    </dgm:pt>
    <dgm:pt modelId="{E600BE02-6B01-4378-B91E-1C49E2F2BB34}" type="pres">
      <dgm:prSet presAssocID="{AFAF8318-2EE4-498D-B3F3-79DBD126F42D}" presName="horz1" presStyleCnt="0"/>
      <dgm:spPr/>
    </dgm:pt>
    <dgm:pt modelId="{51A3C2D3-1C5C-4FE3-9CE1-E8BB0469EE9A}" type="pres">
      <dgm:prSet presAssocID="{AFAF8318-2EE4-498D-B3F3-79DBD126F42D}" presName="tx1" presStyleLbl="revTx" presStyleIdx="2" presStyleCnt="5"/>
      <dgm:spPr/>
    </dgm:pt>
    <dgm:pt modelId="{83BF315C-A28A-46C6-99B5-46A2143DB80B}" type="pres">
      <dgm:prSet presAssocID="{AFAF8318-2EE4-498D-B3F3-79DBD126F42D}" presName="vert1" presStyleCnt="0"/>
      <dgm:spPr/>
    </dgm:pt>
    <dgm:pt modelId="{7096DD90-F6D6-41F5-9162-04B223310A00}" type="pres">
      <dgm:prSet presAssocID="{8A25C142-6ECE-4E75-AF03-C8F87F53CFE8}" presName="thickLine" presStyleLbl="alignNode1" presStyleIdx="3" presStyleCnt="5"/>
      <dgm:spPr/>
    </dgm:pt>
    <dgm:pt modelId="{AE91EEFC-94AF-4933-A63A-1D00D2D161B9}" type="pres">
      <dgm:prSet presAssocID="{8A25C142-6ECE-4E75-AF03-C8F87F53CFE8}" presName="horz1" presStyleCnt="0"/>
      <dgm:spPr/>
    </dgm:pt>
    <dgm:pt modelId="{63A15C0E-BA1C-4CDC-AFA8-2740CB5390C9}" type="pres">
      <dgm:prSet presAssocID="{8A25C142-6ECE-4E75-AF03-C8F87F53CFE8}" presName="tx1" presStyleLbl="revTx" presStyleIdx="3" presStyleCnt="5"/>
      <dgm:spPr/>
    </dgm:pt>
    <dgm:pt modelId="{486A9E59-92FD-4A50-B2E3-B9D0AF8478E2}" type="pres">
      <dgm:prSet presAssocID="{8A25C142-6ECE-4E75-AF03-C8F87F53CFE8}" presName="vert1" presStyleCnt="0"/>
      <dgm:spPr/>
    </dgm:pt>
    <dgm:pt modelId="{FC7DBD26-4211-4FBC-B967-254ED7E257FD}" type="pres">
      <dgm:prSet presAssocID="{332ED2B3-B11C-44FB-BBB8-7AD3C300A4C3}" presName="thickLine" presStyleLbl="alignNode1" presStyleIdx="4" presStyleCnt="5"/>
      <dgm:spPr/>
    </dgm:pt>
    <dgm:pt modelId="{01BAC69A-572C-418D-9BFA-F6529342B606}" type="pres">
      <dgm:prSet presAssocID="{332ED2B3-B11C-44FB-BBB8-7AD3C300A4C3}" presName="horz1" presStyleCnt="0"/>
      <dgm:spPr/>
    </dgm:pt>
    <dgm:pt modelId="{EE18C081-2B05-4C69-A2AB-139658776E97}" type="pres">
      <dgm:prSet presAssocID="{332ED2B3-B11C-44FB-BBB8-7AD3C300A4C3}" presName="tx1" presStyleLbl="revTx" presStyleIdx="4" presStyleCnt="5"/>
      <dgm:spPr/>
    </dgm:pt>
    <dgm:pt modelId="{FF07DEF5-6655-4928-B050-AF867BC65A56}" type="pres">
      <dgm:prSet presAssocID="{332ED2B3-B11C-44FB-BBB8-7AD3C300A4C3}" presName="vert1" presStyleCnt="0"/>
      <dgm:spPr/>
    </dgm:pt>
  </dgm:ptLst>
  <dgm:cxnLst>
    <dgm:cxn modelId="{0DB62D13-8FE8-4254-9E33-75671E9E2928}" type="presOf" srcId="{332ED2B3-B11C-44FB-BBB8-7AD3C300A4C3}" destId="{EE18C081-2B05-4C69-A2AB-139658776E97}" srcOrd="0" destOrd="0" presId="urn:microsoft.com/office/officeart/2008/layout/LinedList"/>
    <dgm:cxn modelId="{6BF70B1C-22F9-4BEB-8655-9D2110719ED2}" type="presOf" srcId="{AFAF8318-2EE4-498D-B3F3-79DBD126F42D}" destId="{51A3C2D3-1C5C-4FE3-9CE1-E8BB0469EE9A}" srcOrd="0" destOrd="0" presId="urn:microsoft.com/office/officeart/2008/layout/LinedList"/>
    <dgm:cxn modelId="{6BCC4D29-B7FC-455D-8B18-722B9CD4E15E}" srcId="{15410FCF-7AE9-4BB6-9942-F3B33AE10CFF}" destId="{332ED2B3-B11C-44FB-BBB8-7AD3C300A4C3}" srcOrd="4" destOrd="0" parTransId="{61C17C30-51A2-4046-9142-759D1FEE9EBC}" sibTransId="{486365AA-5B0B-4AF4-80A5-4DCC45A2ABF0}"/>
    <dgm:cxn modelId="{5C751770-C76C-4280-95E5-F0D9656FEDBA}" srcId="{15410FCF-7AE9-4BB6-9942-F3B33AE10CFF}" destId="{AFAF8318-2EE4-498D-B3F3-79DBD126F42D}" srcOrd="2" destOrd="0" parTransId="{66FA75E5-431E-45CB-9709-96769C64649B}" sibTransId="{CF2C0548-A33F-4E60-B73C-1136BCCA85FF}"/>
    <dgm:cxn modelId="{0D2DCF7D-32D3-442A-A9C3-48D6D4240F6A}" type="presOf" srcId="{E354427F-A98B-4297-8EA0-D04C7276409F}" destId="{7EB39FBD-713F-468C-96C3-BC608168921C}" srcOrd="0" destOrd="0" presId="urn:microsoft.com/office/officeart/2008/layout/LinedList"/>
    <dgm:cxn modelId="{5FD11593-25BC-4930-BAC9-D7F631F7C077}" type="presOf" srcId="{8A25C142-6ECE-4E75-AF03-C8F87F53CFE8}" destId="{63A15C0E-BA1C-4CDC-AFA8-2740CB5390C9}" srcOrd="0" destOrd="0" presId="urn:microsoft.com/office/officeart/2008/layout/LinedList"/>
    <dgm:cxn modelId="{70530B96-0493-4612-A046-35989899FCB3}" srcId="{15410FCF-7AE9-4BB6-9942-F3B33AE10CFF}" destId="{8A25C142-6ECE-4E75-AF03-C8F87F53CFE8}" srcOrd="3" destOrd="0" parTransId="{494D9F36-1AC1-4AB5-9ADE-7CD85DD1D66B}" sibTransId="{A61AA44C-E253-41D8-967F-4BF61BC8ED97}"/>
    <dgm:cxn modelId="{70F1ABB1-2F73-4663-A73B-CE5DB027A477}" srcId="{15410FCF-7AE9-4BB6-9942-F3B33AE10CFF}" destId="{E354427F-A98B-4297-8EA0-D04C7276409F}" srcOrd="1" destOrd="0" parTransId="{7D78135E-C48E-4DC4-A09F-3D84D9431D36}" sibTransId="{94735D02-1D64-4DAA-9B1B-9E34D63410ED}"/>
    <dgm:cxn modelId="{399538BD-405D-4060-AD7D-CB77088F19C3}" type="presOf" srcId="{C07AF914-874A-47C8-85C3-18BBB0D279B1}" destId="{21003FB5-BE36-40C2-BD54-B9CBC1F418B6}" srcOrd="0" destOrd="0" presId="urn:microsoft.com/office/officeart/2008/layout/LinedList"/>
    <dgm:cxn modelId="{6839E3F0-C1FC-47FA-8190-06247B45AC90}" type="presOf" srcId="{15410FCF-7AE9-4BB6-9942-F3B33AE10CFF}" destId="{A9FB387B-8D94-4CF0-9EA9-AD011CBAAF27}" srcOrd="0" destOrd="0" presId="urn:microsoft.com/office/officeart/2008/layout/LinedList"/>
    <dgm:cxn modelId="{6B0282FA-2E10-47F7-B9F7-5D19511D7BE9}" srcId="{15410FCF-7AE9-4BB6-9942-F3B33AE10CFF}" destId="{C07AF914-874A-47C8-85C3-18BBB0D279B1}" srcOrd="0" destOrd="0" parTransId="{4DC3F594-7F23-454E-B1CB-2324BCFE847E}" sibTransId="{07EEDC3C-055F-461A-9A82-1B92C9A8E408}"/>
    <dgm:cxn modelId="{48AAAB9D-54C4-4878-9240-6D9F26D61CBF}" type="presParOf" srcId="{A9FB387B-8D94-4CF0-9EA9-AD011CBAAF27}" destId="{E4D74E01-07C5-49C6-A7FD-1B31F742ADCE}" srcOrd="0" destOrd="0" presId="urn:microsoft.com/office/officeart/2008/layout/LinedList"/>
    <dgm:cxn modelId="{77EFC843-BCD5-4A01-86D0-DF6FEEC454C6}" type="presParOf" srcId="{A9FB387B-8D94-4CF0-9EA9-AD011CBAAF27}" destId="{A65420B7-975E-4EF5-9379-12430167138C}" srcOrd="1" destOrd="0" presId="urn:microsoft.com/office/officeart/2008/layout/LinedList"/>
    <dgm:cxn modelId="{A4DEC84B-DF70-49DD-A57A-B07D770EB00A}" type="presParOf" srcId="{A65420B7-975E-4EF5-9379-12430167138C}" destId="{21003FB5-BE36-40C2-BD54-B9CBC1F418B6}" srcOrd="0" destOrd="0" presId="urn:microsoft.com/office/officeart/2008/layout/LinedList"/>
    <dgm:cxn modelId="{C8C61CD9-590A-4882-9782-888719099A7D}" type="presParOf" srcId="{A65420B7-975E-4EF5-9379-12430167138C}" destId="{6EBEB9A4-6998-4723-AD93-17564C728CAF}" srcOrd="1" destOrd="0" presId="urn:microsoft.com/office/officeart/2008/layout/LinedList"/>
    <dgm:cxn modelId="{3FD89BE3-6943-49D1-AE30-8EAD3F695C4D}" type="presParOf" srcId="{A9FB387B-8D94-4CF0-9EA9-AD011CBAAF27}" destId="{85D92AF8-BA9F-4697-A9CA-CA697DEA06AC}" srcOrd="2" destOrd="0" presId="urn:microsoft.com/office/officeart/2008/layout/LinedList"/>
    <dgm:cxn modelId="{99F103C1-822F-4496-B6E0-340D6531AF19}" type="presParOf" srcId="{A9FB387B-8D94-4CF0-9EA9-AD011CBAAF27}" destId="{CC5C1577-CDB5-4866-84CE-B66238DB9C83}" srcOrd="3" destOrd="0" presId="urn:microsoft.com/office/officeart/2008/layout/LinedList"/>
    <dgm:cxn modelId="{50648472-D4AF-47C9-83C8-90CC89EBAD39}" type="presParOf" srcId="{CC5C1577-CDB5-4866-84CE-B66238DB9C83}" destId="{7EB39FBD-713F-468C-96C3-BC608168921C}" srcOrd="0" destOrd="0" presId="urn:microsoft.com/office/officeart/2008/layout/LinedList"/>
    <dgm:cxn modelId="{0D1D0537-2A62-4B4C-9931-FF836BD2FEBA}" type="presParOf" srcId="{CC5C1577-CDB5-4866-84CE-B66238DB9C83}" destId="{C4B142A0-B985-475B-84F0-FAD36A8CAE7D}" srcOrd="1" destOrd="0" presId="urn:microsoft.com/office/officeart/2008/layout/LinedList"/>
    <dgm:cxn modelId="{76E8323A-34B0-40FE-9A91-FFEAF2AE49C3}" type="presParOf" srcId="{A9FB387B-8D94-4CF0-9EA9-AD011CBAAF27}" destId="{E5E9F198-CEC1-436F-A711-739B5C1A0304}" srcOrd="4" destOrd="0" presId="urn:microsoft.com/office/officeart/2008/layout/LinedList"/>
    <dgm:cxn modelId="{C2AD638A-5A5D-4D33-B739-43E524315358}" type="presParOf" srcId="{A9FB387B-8D94-4CF0-9EA9-AD011CBAAF27}" destId="{E600BE02-6B01-4378-B91E-1C49E2F2BB34}" srcOrd="5" destOrd="0" presId="urn:microsoft.com/office/officeart/2008/layout/LinedList"/>
    <dgm:cxn modelId="{711B0C8A-29D1-4147-9FFE-0287AA43D7EA}" type="presParOf" srcId="{E600BE02-6B01-4378-B91E-1C49E2F2BB34}" destId="{51A3C2D3-1C5C-4FE3-9CE1-E8BB0469EE9A}" srcOrd="0" destOrd="0" presId="urn:microsoft.com/office/officeart/2008/layout/LinedList"/>
    <dgm:cxn modelId="{88CA96B3-F7EC-4903-8A08-26F0EE17B07B}" type="presParOf" srcId="{E600BE02-6B01-4378-B91E-1C49E2F2BB34}" destId="{83BF315C-A28A-46C6-99B5-46A2143DB80B}" srcOrd="1" destOrd="0" presId="urn:microsoft.com/office/officeart/2008/layout/LinedList"/>
    <dgm:cxn modelId="{5AE99ABB-9763-4A1D-A468-B15B9C06C99B}" type="presParOf" srcId="{A9FB387B-8D94-4CF0-9EA9-AD011CBAAF27}" destId="{7096DD90-F6D6-41F5-9162-04B223310A00}" srcOrd="6" destOrd="0" presId="urn:microsoft.com/office/officeart/2008/layout/LinedList"/>
    <dgm:cxn modelId="{A51ABA3A-0532-44EE-BB0C-535D9DB18913}" type="presParOf" srcId="{A9FB387B-8D94-4CF0-9EA9-AD011CBAAF27}" destId="{AE91EEFC-94AF-4933-A63A-1D00D2D161B9}" srcOrd="7" destOrd="0" presId="urn:microsoft.com/office/officeart/2008/layout/LinedList"/>
    <dgm:cxn modelId="{03598DA0-CEC4-4FF8-9A55-16949C34DE50}" type="presParOf" srcId="{AE91EEFC-94AF-4933-A63A-1D00D2D161B9}" destId="{63A15C0E-BA1C-4CDC-AFA8-2740CB5390C9}" srcOrd="0" destOrd="0" presId="urn:microsoft.com/office/officeart/2008/layout/LinedList"/>
    <dgm:cxn modelId="{F040FF90-6688-4C25-95DC-AF8CEA1F5EFD}" type="presParOf" srcId="{AE91EEFC-94AF-4933-A63A-1D00D2D161B9}" destId="{486A9E59-92FD-4A50-B2E3-B9D0AF8478E2}" srcOrd="1" destOrd="0" presId="urn:microsoft.com/office/officeart/2008/layout/LinedList"/>
    <dgm:cxn modelId="{F0F76C53-97EE-46BE-88DB-59F63626A323}" type="presParOf" srcId="{A9FB387B-8D94-4CF0-9EA9-AD011CBAAF27}" destId="{FC7DBD26-4211-4FBC-B967-254ED7E257FD}" srcOrd="8" destOrd="0" presId="urn:microsoft.com/office/officeart/2008/layout/LinedList"/>
    <dgm:cxn modelId="{22A382DF-2D11-470B-8AC2-3C41E2073459}" type="presParOf" srcId="{A9FB387B-8D94-4CF0-9EA9-AD011CBAAF27}" destId="{01BAC69A-572C-418D-9BFA-F6529342B606}" srcOrd="9" destOrd="0" presId="urn:microsoft.com/office/officeart/2008/layout/LinedList"/>
    <dgm:cxn modelId="{573F67D4-A330-45B7-999A-E20BC7E91A79}" type="presParOf" srcId="{01BAC69A-572C-418D-9BFA-F6529342B606}" destId="{EE18C081-2B05-4C69-A2AB-139658776E97}" srcOrd="0" destOrd="0" presId="urn:microsoft.com/office/officeart/2008/layout/LinedList"/>
    <dgm:cxn modelId="{26F9F208-397C-429B-B418-236E03FE276E}" type="presParOf" srcId="{01BAC69A-572C-418D-9BFA-F6529342B606}" destId="{FF07DEF5-6655-4928-B050-AF867BC65A5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44F1F46-D049-4005-9736-21E7CD1E3D83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7DCA88F-AC16-4FA0-8914-D5249989E661}">
      <dgm:prSet/>
      <dgm:spPr/>
      <dgm:t>
        <a:bodyPr/>
        <a:lstStyle/>
        <a:p>
          <a:r>
            <a:rPr lang="en-US" b="1"/>
            <a:t>TREE Format </a:t>
          </a:r>
          <a:endParaRPr lang="en-US"/>
        </a:p>
      </dgm:t>
    </dgm:pt>
    <dgm:pt modelId="{1DFD2E21-845D-4C44-81EE-CD23511AC183}" type="parTrans" cxnId="{D7F43A49-13A8-45D5-B992-59B38B1753AB}">
      <dgm:prSet/>
      <dgm:spPr/>
      <dgm:t>
        <a:bodyPr/>
        <a:lstStyle/>
        <a:p>
          <a:endParaRPr lang="en-US"/>
        </a:p>
      </dgm:t>
    </dgm:pt>
    <dgm:pt modelId="{61F54262-3B90-4D3C-AE80-44321F340B7A}" type="sibTrans" cxnId="{D7F43A49-13A8-45D5-B992-59B38B1753AB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C96C3858-F8E2-4CD0-8494-6399AF2BD386}">
      <dgm:prSet/>
      <dgm:spPr/>
      <dgm:t>
        <a:bodyPr/>
        <a:lstStyle/>
        <a:p>
          <a:r>
            <a:rPr lang="en-US" b="1"/>
            <a:t>EXPLAIN ANALYZE</a:t>
          </a:r>
          <a:endParaRPr lang="en-US"/>
        </a:p>
      </dgm:t>
    </dgm:pt>
    <dgm:pt modelId="{4D085BD0-DE95-435F-919C-356A9000B381}" type="parTrans" cxnId="{D29048DF-202D-4C46-A84E-BA36CC7C126B}">
      <dgm:prSet/>
      <dgm:spPr/>
      <dgm:t>
        <a:bodyPr/>
        <a:lstStyle/>
        <a:p>
          <a:endParaRPr lang="en-US"/>
        </a:p>
      </dgm:t>
    </dgm:pt>
    <dgm:pt modelId="{0881412B-FE50-43B0-A318-7F2C23B2E061}" type="sibTrans" cxnId="{D29048DF-202D-4C46-A84E-BA36CC7C126B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EE912848-8330-4A7C-AAF4-DAA13B050516}">
      <dgm:prSet/>
      <dgm:spPr/>
      <dgm:t>
        <a:bodyPr/>
        <a:lstStyle/>
        <a:p>
          <a:r>
            <a:rPr lang="en-US" b="1"/>
            <a:t>Default EXPLAIN Format</a:t>
          </a:r>
          <a:endParaRPr lang="en-US"/>
        </a:p>
      </dgm:t>
    </dgm:pt>
    <dgm:pt modelId="{ECE98EDB-0E3A-4DD4-9669-50D05E3B82AA}" type="parTrans" cxnId="{15FEAE52-0B1B-480A-9AA5-14351D689BA2}">
      <dgm:prSet/>
      <dgm:spPr/>
      <dgm:t>
        <a:bodyPr/>
        <a:lstStyle/>
        <a:p>
          <a:endParaRPr lang="en-US"/>
        </a:p>
      </dgm:t>
    </dgm:pt>
    <dgm:pt modelId="{2E9AFEF7-FF10-442B-ABEC-AEF40FB8F6DD}" type="sibTrans" cxnId="{15FEAE52-0B1B-480A-9AA5-14351D689BA2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9723539C-A97E-405A-A204-05B47312146E}" type="pres">
      <dgm:prSet presAssocID="{844F1F46-D049-4005-9736-21E7CD1E3D83}" presName="Name0" presStyleCnt="0">
        <dgm:presLayoutVars>
          <dgm:animLvl val="lvl"/>
          <dgm:resizeHandles val="exact"/>
        </dgm:presLayoutVars>
      </dgm:prSet>
      <dgm:spPr/>
    </dgm:pt>
    <dgm:pt modelId="{F2E5FB10-DD2D-4F40-AF2D-F0D5FA31A43C}" type="pres">
      <dgm:prSet presAssocID="{37DCA88F-AC16-4FA0-8914-D5249989E661}" presName="compositeNode" presStyleCnt="0">
        <dgm:presLayoutVars>
          <dgm:bulletEnabled val="1"/>
        </dgm:presLayoutVars>
      </dgm:prSet>
      <dgm:spPr/>
    </dgm:pt>
    <dgm:pt modelId="{0497D1F2-ACFF-4DC8-896A-5A3A8A8A41C7}" type="pres">
      <dgm:prSet presAssocID="{37DCA88F-AC16-4FA0-8914-D5249989E661}" presName="bgRect" presStyleLbl="bgAccFollowNode1" presStyleIdx="0" presStyleCnt="3"/>
      <dgm:spPr/>
    </dgm:pt>
    <dgm:pt modelId="{FC732DF4-9AE7-48E1-A12D-3C9BD13404DB}" type="pres">
      <dgm:prSet presAssocID="{61F54262-3B90-4D3C-AE80-44321F340B7A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149A859D-0C0C-49C8-BBE9-9A01FD685531}" type="pres">
      <dgm:prSet presAssocID="{37DCA88F-AC16-4FA0-8914-D5249989E661}" presName="bottomLine" presStyleLbl="alignNode1" presStyleIdx="1" presStyleCnt="6">
        <dgm:presLayoutVars/>
      </dgm:prSet>
      <dgm:spPr/>
    </dgm:pt>
    <dgm:pt modelId="{727CAFF6-C123-46C4-9AC8-A8C9800AC929}" type="pres">
      <dgm:prSet presAssocID="{37DCA88F-AC16-4FA0-8914-D5249989E661}" presName="nodeText" presStyleLbl="bgAccFollowNode1" presStyleIdx="0" presStyleCnt="3">
        <dgm:presLayoutVars>
          <dgm:bulletEnabled val="1"/>
        </dgm:presLayoutVars>
      </dgm:prSet>
      <dgm:spPr/>
    </dgm:pt>
    <dgm:pt modelId="{9A72F435-CD1E-48BB-B1B9-D7D7FFD73B12}" type="pres">
      <dgm:prSet presAssocID="{61F54262-3B90-4D3C-AE80-44321F340B7A}" presName="sibTrans" presStyleCnt="0"/>
      <dgm:spPr/>
    </dgm:pt>
    <dgm:pt modelId="{6538B7EB-C9F5-4C96-B4BC-B5DA06A06062}" type="pres">
      <dgm:prSet presAssocID="{C96C3858-F8E2-4CD0-8494-6399AF2BD386}" presName="compositeNode" presStyleCnt="0">
        <dgm:presLayoutVars>
          <dgm:bulletEnabled val="1"/>
        </dgm:presLayoutVars>
      </dgm:prSet>
      <dgm:spPr/>
    </dgm:pt>
    <dgm:pt modelId="{0C4DD26D-A215-48A0-AA31-E344557C21E8}" type="pres">
      <dgm:prSet presAssocID="{C96C3858-F8E2-4CD0-8494-6399AF2BD386}" presName="bgRect" presStyleLbl="bgAccFollowNode1" presStyleIdx="1" presStyleCnt="3"/>
      <dgm:spPr/>
    </dgm:pt>
    <dgm:pt modelId="{7FD7D486-4AE6-4375-997B-B0BCA63D7647}" type="pres">
      <dgm:prSet presAssocID="{0881412B-FE50-43B0-A318-7F2C23B2E061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928291B0-BE68-4E2C-B9DF-6E0D9F836329}" type="pres">
      <dgm:prSet presAssocID="{C96C3858-F8E2-4CD0-8494-6399AF2BD386}" presName="bottomLine" presStyleLbl="alignNode1" presStyleIdx="3" presStyleCnt="6">
        <dgm:presLayoutVars/>
      </dgm:prSet>
      <dgm:spPr/>
    </dgm:pt>
    <dgm:pt modelId="{306C7DDD-04C4-41CD-800F-E6314D266D95}" type="pres">
      <dgm:prSet presAssocID="{C96C3858-F8E2-4CD0-8494-6399AF2BD386}" presName="nodeText" presStyleLbl="bgAccFollowNode1" presStyleIdx="1" presStyleCnt="3">
        <dgm:presLayoutVars>
          <dgm:bulletEnabled val="1"/>
        </dgm:presLayoutVars>
      </dgm:prSet>
      <dgm:spPr/>
    </dgm:pt>
    <dgm:pt modelId="{905B9685-92AE-444D-90E0-35504CDDEA8C}" type="pres">
      <dgm:prSet presAssocID="{0881412B-FE50-43B0-A318-7F2C23B2E061}" presName="sibTrans" presStyleCnt="0"/>
      <dgm:spPr/>
    </dgm:pt>
    <dgm:pt modelId="{CDA1A753-F5E6-42E6-ACEB-72C5829C1919}" type="pres">
      <dgm:prSet presAssocID="{EE912848-8330-4A7C-AAF4-DAA13B050516}" presName="compositeNode" presStyleCnt="0">
        <dgm:presLayoutVars>
          <dgm:bulletEnabled val="1"/>
        </dgm:presLayoutVars>
      </dgm:prSet>
      <dgm:spPr/>
    </dgm:pt>
    <dgm:pt modelId="{7A62855A-A922-4E4D-BCB6-1674ED994F77}" type="pres">
      <dgm:prSet presAssocID="{EE912848-8330-4A7C-AAF4-DAA13B050516}" presName="bgRect" presStyleLbl="bgAccFollowNode1" presStyleIdx="2" presStyleCnt="3"/>
      <dgm:spPr/>
    </dgm:pt>
    <dgm:pt modelId="{5A75D589-A317-41F2-94DA-DB448927F119}" type="pres">
      <dgm:prSet presAssocID="{2E9AFEF7-FF10-442B-ABEC-AEF40FB8F6DD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F7EE36DF-B563-4984-B6AE-4C9D597B1345}" type="pres">
      <dgm:prSet presAssocID="{EE912848-8330-4A7C-AAF4-DAA13B050516}" presName="bottomLine" presStyleLbl="alignNode1" presStyleIdx="5" presStyleCnt="6">
        <dgm:presLayoutVars/>
      </dgm:prSet>
      <dgm:spPr/>
    </dgm:pt>
    <dgm:pt modelId="{8D3B3D31-3E24-49AD-B665-2241C4FBAD14}" type="pres">
      <dgm:prSet presAssocID="{EE912848-8330-4A7C-AAF4-DAA13B050516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3169CC1D-EDE0-4A42-A8AF-E07E9E3C6DC0}" type="presOf" srcId="{C96C3858-F8E2-4CD0-8494-6399AF2BD386}" destId="{0C4DD26D-A215-48A0-AA31-E344557C21E8}" srcOrd="0" destOrd="0" presId="urn:microsoft.com/office/officeart/2016/7/layout/BasicLinearProcessNumbered"/>
    <dgm:cxn modelId="{29240D5E-443F-43A0-8F32-7B7307511BBA}" type="presOf" srcId="{2E9AFEF7-FF10-442B-ABEC-AEF40FB8F6DD}" destId="{5A75D589-A317-41F2-94DA-DB448927F119}" srcOrd="0" destOrd="0" presId="urn:microsoft.com/office/officeart/2016/7/layout/BasicLinearProcessNumbered"/>
    <dgm:cxn modelId="{39005142-1984-451C-9D8D-93398AFEF80A}" type="presOf" srcId="{37DCA88F-AC16-4FA0-8914-D5249989E661}" destId="{727CAFF6-C123-46C4-9AC8-A8C9800AC929}" srcOrd="1" destOrd="0" presId="urn:microsoft.com/office/officeart/2016/7/layout/BasicLinearProcessNumbered"/>
    <dgm:cxn modelId="{E9B2DB44-995F-4C47-B22F-FA1E570AC0E1}" type="presOf" srcId="{C96C3858-F8E2-4CD0-8494-6399AF2BD386}" destId="{306C7DDD-04C4-41CD-800F-E6314D266D95}" srcOrd="1" destOrd="0" presId="urn:microsoft.com/office/officeart/2016/7/layout/BasicLinearProcessNumbered"/>
    <dgm:cxn modelId="{D7F43A49-13A8-45D5-B992-59B38B1753AB}" srcId="{844F1F46-D049-4005-9736-21E7CD1E3D83}" destId="{37DCA88F-AC16-4FA0-8914-D5249989E661}" srcOrd="0" destOrd="0" parTransId="{1DFD2E21-845D-4C44-81EE-CD23511AC183}" sibTransId="{61F54262-3B90-4D3C-AE80-44321F340B7A}"/>
    <dgm:cxn modelId="{15FEAE52-0B1B-480A-9AA5-14351D689BA2}" srcId="{844F1F46-D049-4005-9736-21E7CD1E3D83}" destId="{EE912848-8330-4A7C-AAF4-DAA13B050516}" srcOrd="2" destOrd="0" parTransId="{ECE98EDB-0E3A-4DD4-9669-50D05E3B82AA}" sibTransId="{2E9AFEF7-FF10-442B-ABEC-AEF40FB8F6DD}"/>
    <dgm:cxn modelId="{DEC7D48F-FC1C-4B66-8921-82D1DEC1959E}" type="presOf" srcId="{EE912848-8330-4A7C-AAF4-DAA13B050516}" destId="{7A62855A-A922-4E4D-BCB6-1674ED994F77}" srcOrd="0" destOrd="0" presId="urn:microsoft.com/office/officeart/2016/7/layout/BasicLinearProcessNumbered"/>
    <dgm:cxn modelId="{EF64D4B0-5B1F-4683-A3A0-1B3D7C5FE37F}" type="presOf" srcId="{844F1F46-D049-4005-9736-21E7CD1E3D83}" destId="{9723539C-A97E-405A-A204-05B47312146E}" srcOrd="0" destOrd="0" presId="urn:microsoft.com/office/officeart/2016/7/layout/BasicLinearProcessNumbered"/>
    <dgm:cxn modelId="{D7F706D1-6674-4129-B904-8CEE23F53897}" type="presOf" srcId="{0881412B-FE50-43B0-A318-7F2C23B2E061}" destId="{7FD7D486-4AE6-4375-997B-B0BCA63D7647}" srcOrd="0" destOrd="0" presId="urn:microsoft.com/office/officeart/2016/7/layout/BasicLinearProcessNumbered"/>
    <dgm:cxn modelId="{F7E84AD4-EF12-47B6-804C-2EEA06AA98A2}" type="presOf" srcId="{61F54262-3B90-4D3C-AE80-44321F340B7A}" destId="{FC732DF4-9AE7-48E1-A12D-3C9BD13404DB}" srcOrd="0" destOrd="0" presId="urn:microsoft.com/office/officeart/2016/7/layout/BasicLinearProcessNumbered"/>
    <dgm:cxn modelId="{D29048DF-202D-4C46-A84E-BA36CC7C126B}" srcId="{844F1F46-D049-4005-9736-21E7CD1E3D83}" destId="{C96C3858-F8E2-4CD0-8494-6399AF2BD386}" srcOrd="1" destOrd="0" parTransId="{4D085BD0-DE95-435F-919C-356A9000B381}" sibTransId="{0881412B-FE50-43B0-A318-7F2C23B2E061}"/>
    <dgm:cxn modelId="{5B9AF0E0-AC64-4B59-BD79-3846FD4F8CBB}" type="presOf" srcId="{37DCA88F-AC16-4FA0-8914-D5249989E661}" destId="{0497D1F2-ACFF-4DC8-896A-5A3A8A8A41C7}" srcOrd="0" destOrd="0" presId="urn:microsoft.com/office/officeart/2016/7/layout/BasicLinearProcessNumbered"/>
    <dgm:cxn modelId="{98DAADED-A36B-48ED-885E-9B3F36694C36}" type="presOf" srcId="{EE912848-8330-4A7C-AAF4-DAA13B050516}" destId="{8D3B3D31-3E24-49AD-B665-2241C4FBAD14}" srcOrd="1" destOrd="0" presId="urn:microsoft.com/office/officeart/2016/7/layout/BasicLinearProcessNumbered"/>
    <dgm:cxn modelId="{6A3FA3C9-55D8-47B8-A92E-DA57B951E15E}" type="presParOf" srcId="{9723539C-A97E-405A-A204-05B47312146E}" destId="{F2E5FB10-DD2D-4F40-AF2D-F0D5FA31A43C}" srcOrd="0" destOrd="0" presId="urn:microsoft.com/office/officeart/2016/7/layout/BasicLinearProcessNumbered"/>
    <dgm:cxn modelId="{58BF20FC-9F15-4CB6-BB83-64D5EB2B7003}" type="presParOf" srcId="{F2E5FB10-DD2D-4F40-AF2D-F0D5FA31A43C}" destId="{0497D1F2-ACFF-4DC8-896A-5A3A8A8A41C7}" srcOrd="0" destOrd="0" presId="urn:microsoft.com/office/officeart/2016/7/layout/BasicLinearProcessNumbered"/>
    <dgm:cxn modelId="{EFC1E349-5057-4DB3-AB86-54E46F257370}" type="presParOf" srcId="{F2E5FB10-DD2D-4F40-AF2D-F0D5FA31A43C}" destId="{FC732DF4-9AE7-48E1-A12D-3C9BD13404DB}" srcOrd="1" destOrd="0" presId="urn:microsoft.com/office/officeart/2016/7/layout/BasicLinearProcessNumbered"/>
    <dgm:cxn modelId="{5E4A939A-9F33-4689-9347-2530B1A8A0DF}" type="presParOf" srcId="{F2E5FB10-DD2D-4F40-AF2D-F0D5FA31A43C}" destId="{149A859D-0C0C-49C8-BBE9-9A01FD685531}" srcOrd="2" destOrd="0" presId="urn:microsoft.com/office/officeart/2016/7/layout/BasicLinearProcessNumbered"/>
    <dgm:cxn modelId="{D4CE2DBA-0B3E-4C4C-B4EE-73D307361260}" type="presParOf" srcId="{F2E5FB10-DD2D-4F40-AF2D-F0D5FA31A43C}" destId="{727CAFF6-C123-46C4-9AC8-A8C9800AC929}" srcOrd="3" destOrd="0" presId="urn:microsoft.com/office/officeart/2016/7/layout/BasicLinearProcessNumbered"/>
    <dgm:cxn modelId="{34EBB68F-6C1C-4AA4-9E76-7CA81786232F}" type="presParOf" srcId="{9723539C-A97E-405A-A204-05B47312146E}" destId="{9A72F435-CD1E-48BB-B1B9-D7D7FFD73B12}" srcOrd="1" destOrd="0" presId="urn:microsoft.com/office/officeart/2016/7/layout/BasicLinearProcessNumbered"/>
    <dgm:cxn modelId="{BCAE50FB-F624-4CCA-A6F6-887859FF9ED9}" type="presParOf" srcId="{9723539C-A97E-405A-A204-05B47312146E}" destId="{6538B7EB-C9F5-4C96-B4BC-B5DA06A06062}" srcOrd="2" destOrd="0" presId="urn:microsoft.com/office/officeart/2016/7/layout/BasicLinearProcessNumbered"/>
    <dgm:cxn modelId="{0C77B1B0-514D-4FAF-A938-98BA0A722A1A}" type="presParOf" srcId="{6538B7EB-C9F5-4C96-B4BC-B5DA06A06062}" destId="{0C4DD26D-A215-48A0-AA31-E344557C21E8}" srcOrd="0" destOrd="0" presId="urn:microsoft.com/office/officeart/2016/7/layout/BasicLinearProcessNumbered"/>
    <dgm:cxn modelId="{90BD3941-7603-4B82-8BEE-217DEDA77A9D}" type="presParOf" srcId="{6538B7EB-C9F5-4C96-B4BC-B5DA06A06062}" destId="{7FD7D486-4AE6-4375-997B-B0BCA63D7647}" srcOrd="1" destOrd="0" presId="urn:microsoft.com/office/officeart/2016/7/layout/BasicLinearProcessNumbered"/>
    <dgm:cxn modelId="{01CBD5EE-B8F7-443F-AA2C-10310A3FB06A}" type="presParOf" srcId="{6538B7EB-C9F5-4C96-B4BC-B5DA06A06062}" destId="{928291B0-BE68-4E2C-B9DF-6E0D9F836329}" srcOrd="2" destOrd="0" presId="urn:microsoft.com/office/officeart/2016/7/layout/BasicLinearProcessNumbered"/>
    <dgm:cxn modelId="{722371FF-2896-4595-8FD0-5BF4C5DA5BA0}" type="presParOf" srcId="{6538B7EB-C9F5-4C96-B4BC-B5DA06A06062}" destId="{306C7DDD-04C4-41CD-800F-E6314D266D95}" srcOrd="3" destOrd="0" presId="urn:microsoft.com/office/officeart/2016/7/layout/BasicLinearProcessNumbered"/>
    <dgm:cxn modelId="{1A5F2275-BDF5-4FBB-AB0C-AF37CC5E9C7B}" type="presParOf" srcId="{9723539C-A97E-405A-A204-05B47312146E}" destId="{905B9685-92AE-444D-90E0-35504CDDEA8C}" srcOrd="3" destOrd="0" presId="urn:microsoft.com/office/officeart/2016/7/layout/BasicLinearProcessNumbered"/>
    <dgm:cxn modelId="{57847E19-7B85-4529-9953-75D57CDA93D9}" type="presParOf" srcId="{9723539C-A97E-405A-A204-05B47312146E}" destId="{CDA1A753-F5E6-42E6-ACEB-72C5829C1919}" srcOrd="4" destOrd="0" presId="urn:microsoft.com/office/officeart/2016/7/layout/BasicLinearProcessNumbered"/>
    <dgm:cxn modelId="{C9A73A5B-839D-4AA5-8415-CAC5D5C0BEB7}" type="presParOf" srcId="{CDA1A753-F5E6-42E6-ACEB-72C5829C1919}" destId="{7A62855A-A922-4E4D-BCB6-1674ED994F77}" srcOrd="0" destOrd="0" presId="urn:microsoft.com/office/officeart/2016/7/layout/BasicLinearProcessNumbered"/>
    <dgm:cxn modelId="{610FD3C4-6294-4212-8A70-2C40767F30A4}" type="presParOf" srcId="{CDA1A753-F5E6-42E6-ACEB-72C5829C1919}" destId="{5A75D589-A317-41F2-94DA-DB448927F119}" srcOrd="1" destOrd="0" presId="urn:microsoft.com/office/officeart/2016/7/layout/BasicLinearProcessNumbered"/>
    <dgm:cxn modelId="{EF6EBD10-C14B-4F83-B3EC-06881087DB8B}" type="presParOf" srcId="{CDA1A753-F5E6-42E6-ACEB-72C5829C1919}" destId="{F7EE36DF-B563-4984-B6AE-4C9D597B1345}" srcOrd="2" destOrd="0" presId="urn:microsoft.com/office/officeart/2016/7/layout/BasicLinearProcessNumbered"/>
    <dgm:cxn modelId="{B08A8864-4F87-4A78-B716-649EC5BE29A5}" type="presParOf" srcId="{CDA1A753-F5E6-42E6-ACEB-72C5829C1919}" destId="{8D3B3D31-3E24-49AD-B665-2241C4FBAD14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B666A07-8342-48A0-956F-C8725AEE8547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19AFC13-DB37-40E5-84DB-919B1308760F}">
      <dgm:prSet/>
      <dgm:spPr/>
      <dgm:t>
        <a:bodyPr/>
        <a:lstStyle/>
        <a:p>
          <a:r>
            <a:rPr lang="en-US" b="1"/>
            <a:t>Number of new Hints Supported </a:t>
          </a:r>
          <a:endParaRPr lang="en-US"/>
        </a:p>
      </dgm:t>
    </dgm:pt>
    <dgm:pt modelId="{1B49EE1B-CB77-4A35-AF26-F7582D18F822}" type="parTrans" cxnId="{D2004286-76FB-493A-97EE-8197E355D7EC}">
      <dgm:prSet/>
      <dgm:spPr/>
      <dgm:t>
        <a:bodyPr/>
        <a:lstStyle/>
        <a:p>
          <a:endParaRPr lang="en-US"/>
        </a:p>
      </dgm:t>
    </dgm:pt>
    <dgm:pt modelId="{3135DC55-D9EC-4A14-8E5A-C4A027DE4D8A}" type="sibTrans" cxnId="{D2004286-76FB-493A-97EE-8197E355D7EC}">
      <dgm:prSet/>
      <dgm:spPr/>
      <dgm:t>
        <a:bodyPr/>
        <a:lstStyle/>
        <a:p>
          <a:endParaRPr lang="en-US"/>
        </a:p>
      </dgm:t>
    </dgm:pt>
    <dgm:pt modelId="{94757828-A5AE-496E-B6BB-62812E05111D}">
      <dgm:prSet/>
      <dgm:spPr/>
      <dgm:t>
        <a:bodyPr/>
        <a:lstStyle/>
        <a:p>
          <a:r>
            <a:rPr lang="en-US" b="1"/>
            <a:t>SET_VAR to set some variables for query duration only</a:t>
          </a:r>
          <a:endParaRPr lang="en-US"/>
        </a:p>
      </dgm:t>
    </dgm:pt>
    <dgm:pt modelId="{9F1EE92C-1238-4C1D-878E-5D6FF722B347}" type="parTrans" cxnId="{014742D9-C941-46E1-820E-717F2E6E7750}">
      <dgm:prSet/>
      <dgm:spPr/>
      <dgm:t>
        <a:bodyPr/>
        <a:lstStyle/>
        <a:p>
          <a:endParaRPr lang="en-US"/>
        </a:p>
      </dgm:t>
    </dgm:pt>
    <dgm:pt modelId="{A9BD5CEA-0F2B-41AC-BF8C-CC955FF2CFF2}" type="sibTrans" cxnId="{014742D9-C941-46E1-820E-717F2E6E7750}">
      <dgm:prSet/>
      <dgm:spPr/>
      <dgm:t>
        <a:bodyPr/>
        <a:lstStyle/>
        <a:p>
          <a:endParaRPr lang="en-US"/>
        </a:p>
      </dgm:t>
    </dgm:pt>
    <dgm:pt modelId="{2EB63142-50B4-418E-8043-CF0469363EC6}" type="pres">
      <dgm:prSet presAssocID="{4B666A07-8342-48A0-956F-C8725AEE8547}" presName="linear" presStyleCnt="0">
        <dgm:presLayoutVars>
          <dgm:animLvl val="lvl"/>
          <dgm:resizeHandles val="exact"/>
        </dgm:presLayoutVars>
      </dgm:prSet>
      <dgm:spPr/>
    </dgm:pt>
    <dgm:pt modelId="{06C4C9B6-6B26-49FE-8411-11092D824D47}" type="pres">
      <dgm:prSet presAssocID="{E19AFC13-DB37-40E5-84DB-919B1308760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52BCAFF6-CBCC-4F15-9663-5D31C1AB489D}" type="pres">
      <dgm:prSet presAssocID="{3135DC55-D9EC-4A14-8E5A-C4A027DE4D8A}" presName="spacer" presStyleCnt="0"/>
      <dgm:spPr/>
    </dgm:pt>
    <dgm:pt modelId="{4437D418-AFB4-4EF1-A8E3-67F843C655D7}" type="pres">
      <dgm:prSet presAssocID="{94757828-A5AE-496E-B6BB-62812E05111D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9475C224-2944-48F1-9FD8-D8FC90018149}" type="presOf" srcId="{E19AFC13-DB37-40E5-84DB-919B1308760F}" destId="{06C4C9B6-6B26-49FE-8411-11092D824D47}" srcOrd="0" destOrd="0" presId="urn:microsoft.com/office/officeart/2005/8/layout/vList2"/>
    <dgm:cxn modelId="{30EF0C3C-8461-467D-975A-05F2B2EEDDEC}" type="presOf" srcId="{4B666A07-8342-48A0-956F-C8725AEE8547}" destId="{2EB63142-50B4-418E-8043-CF0469363EC6}" srcOrd="0" destOrd="0" presId="urn:microsoft.com/office/officeart/2005/8/layout/vList2"/>
    <dgm:cxn modelId="{FDAED23D-83D8-4296-A8F3-31C17197CCAB}" type="presOf" srcId="{94757828-A5AE-496E-B6BB-62812E05111D}" destId="{4437D418-AFB4-4EF1-A8E3-67F843C655D7}" srcOrd="0" destOrd="0" presId="urn:microsoft.com/office/officeart/2005/8/layout/vList2"/>
    <dgm:cxn modelId="{D2004286-76FB-493A-97EE-8197E355D7EC}" srcId="{4B666A07-8342-48A0-956F-C8725AEE8547}" destId="{E19AFC13-DB37-40E5-84DB-919B1308760F}" srcOrd="0" destOrd="0" parTransId="{1B49EE1B-CB77-4A35-AF26-F7582D18F822}" sibTransId="{3135DC55-D9EC-4A14-8E5A-C4A027DE4D8A}"/>
    <dgm:cxn modelId="{014742D9-C941-46E1-820E-717F2E6E7750}" srcId="{4B666A07-8342-48A0-956F-C8725AEE8547}" destId="{94757828-A5AE-496E-B6BB-62812E05111D}" srcOrd="1" destOrd="0" parTransId="{9F1EE92C-1238-4C1D-878E-5D6FF722B347}" sibTransId="{A9BD5CEA-0F2B-41AC-BF8C-CC955FF2CFF2}"/>
    <dgm:cxn modelId="{B8BF3550-8797-4C30-AE47-770D9B59CA7C}" type="presParOf" srcId="{2EB63142-50B4-418E-8043-CF0469363EC6}" destId="{06C4C9B6-6B26-49FE-8411-11092D824D47}" srcOrd="0" destOrd="0" presId="urn:microsoft.com/office/officeart/2005/8/layout/vList2"/>
    <dgm:cxn modelId="{4E2A7367-B2A2-475B-820A-59BD295C0E28}" type="presParOf" srcId="{2EB63142-50B4-418E-8043-CF0469363EC6}" destId="{52BCAFF6-CBCC-4F15-9663-5D31C1AB489D}" srcOrd="1" destOrd="0" presId="urn:microsoft.com/office/officeart/2005/8/layout/vList2"/>
    <dgm:cxn modelId="{FCB6B5E1-B2E0-4034-B611-625FDFA055F3}" type="presParOf" srcId="{2EB63142-50B4-418E-8043-CF0469363EC6}" destId="{4437D418-AFB4-4EF1-A8E3-67F843C655D7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1E53824-E2D3-4987-A0DB-CAC3DE5F6E67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F9C4A298-8F4D-4282-A15B-D04B632CCFE4}">
      <dgm:prSet custT="1"/>
      <dgm:spPr/>
      <dgm:t>
        <a:bodyPr/>
        <a:lstStyle/>
        <a:p>
          <a:r>
            <a:rPr lang="en-US" sz="5400" b="1" dirty="0">
              <a:latin typeface="Poppins" pitchFamily="2" charset="77"/>
              <a:cs typeface="Poppins" pitchFamily="2" charset="77"/>
            </a:rPr>
            <a:t>Separate Location</a:t>
          </a:r>
          <a:endParaRPr lang="en-US" sz="5400" dirty="0">
            <a:latin typeface="Poppins" pitchFamily="2" charset="77"/>
            <a:cs typeface="Poppins" pitchFamily="2" charset="77"/>
          </a:endParaRPr>
        </a:p>
      </dgm:t>
    </dgm:pt>
    <dgm:pt modelId="{53F2432B-F2D1-46C7-927C-30066ACE1235}" type="parTrans" cxnId="{4CDC0821-0CF6-40C7-9713-FA938F83E027}">
      <dgm:prSet/>
      <dgm:spPr/>
      <dgm:t>
        <a:bodyPr/>
        <a:lstStyle/>
        <a:p>
          <a:endParaRPr lang="en-US"/>
        </a:p>
      </dgm:t>
    </dgm:pt>
    <dgm:pt modelId="{981718EC-4A5B-496E-BB2D-F3FFF6AF8C16}" type="sibTrans" cxnId="{4CDC0821-0CF6-40C7-9713-FA938F83E027}">
      <dgm:prSet/>
      <dgm:spPr/>
      <dgm:t>
        <a:bodyPr/>
        <a:lstStyle/>
        <a:p>
          <a:endParaRPr lang="en-US"/>
        </a:p>
      </dgm:t>
    </dgm:pt>
    <dgm:pt modelId="{1856BF86-A582-4DB4-838D-5B8F3AB62990}">
      <dgm:prSet custT="1"/>
      <dgm:spPr/>
      <dgm:t>
        <a:bodyPr/>
        <a:lstStyle/>
        <a:p>
          <a:r>
            <a:rPr lang="en-US" sz="5400" b="1" dirty="0">
              <a:latin typeface="Poppins" pitchFamily="2" charset="77"/>
              <a:cs typeface="Poppins" pitchFamily="2" charset="77"/>
            </a:rPr>
            <a:t>Configurable</a:t>
          </a:r>
          <a:r>
            <a:rPr lang="en-US" sz="6500" b="1" dirty="0"/>
            <a:t> </a:t>
          </a:r>
          <a:endParaRPr lang="en-US" sz="6500" dirty="0"/>
        </a:p>
      </dgm:t>
    </dgm:pt>
    <dgm:pt modelId="{6C149EB6-DF41-4CB9-844F-6C72F2A565B4}" type="parTrans" cxnId="{1955A525-94F5-4F03-99A1-A4EC2C5E6ACE}">
      <dgm:prSet/>
      <dgm:spPr/>
      <dgm:t>
        <a:bodyPr/>
        <a:lstStyle/>
        <a:p>
          <a:endParaRPr lang="en-US"/>
        </a:p>
      </dgm:t>
    </dgm:pt>
    <dgm:pt modelId="{783DF2D1-9946-430E-AEC9-DB7099C88F33}" type="sibTrans" cxnId="{1955A525-94F5-4F03-99A1-A4EC2C5E6ACE}">
      <dgm:prSet/>
      <dgm:spPr/>
      <dgm:t>
        <a:bodyPr/>
        <a:lstStyle/>
        <a:p>
          <a:endParaRPr lang="en-US"/>
        </a:p>
      </dgm:t>
    </dgm:pt>
    <dgm:pt modelId="{D52E4BDE-1583-4994-A12B-6C7E00E56A31}">
      <dgm:prSet custT="1"/>
      <dgm:spPr/>
      <dgm:t>
        <a:bodyPr/>
        <a:lstStyle/>
        <a:p>
          <a:r>
            <a:rPr lang="en-US" sz="5400" b="1" dirty="0">
              <a:latin typeface="Poppins" pitchFamily="2" charset="77"/>
              <a:cs typeface="Poppins" pitchFamily="2" charset="77"/>
            </a:rPr>
            <a:t>Detect Only Option</a:t>
          </a:r>
          <a:endParaRPr lang="en-US" sz="5400" dirty="0">
            <a:latin typeface="Poppins" pitchFamily="2" charset="77"/>
            <a:cs typeface="Poppins" pitchFamily="2" charset="77"/>
          </a:endParaRPr>
        </a:p>
      </dgm:t>
    </dgm:pt>
    <dgm:pt modelId="{F7D4CEF1-030F-48A2-8792-8C8B66364ECF}" type="parTrans" cxnId="{B8F43E0C-4348-4F89-A9BD-D83258982E56}">
      <dgm:prSet/>
      <dgm:spPr/>
      <dgm:t>
        <a:bodyPr/>
        <a:lstStyle/>
        <a:p>
          <a:endParaRPr lang="en-US"/>
        </a:p>
      </dgm:t>
    </dgm:pt>
    <dgm:pt modelId="{A4E290F6-605F-45A1-A35E-C126E4BC3C42}" type="sibTrans" cxnId="{B8F43E0C-4348-4F89-A9BD-D83258982E56}">
      <dgm:prSet/>
      <dgm:spPr/>
      <dgm:t>
        <a:bodyPr/>
        <a:lstStyle/>
        <a:p>
          <a:endParaRPr lang="en-US"/>
        </a:p>
      </dgm:t>
    </dgm:pt>
    <dgm:pt modelId="{CA8A1330-D738-4750-8F40-DFB43A09601C}" type="pres">
      <dgm:prSet presAssocID="{C1E53824-E2D3-4987-A0DB-CAC3DE5F6E67}" presName="vert0" presStyleCnt="0">
        <dgm:presLayoutVars>
          <dgm:dir/>
          <dgm:animOne val="branch"/>
          <dgm:animLvl val="lvl"/>
        </dgm:presLayoutVars>
      </dgm:prSet>
      <dgm:spPr/>
    </dgm:pt>
    <dgm:pt modelId="{7D6C315C-3E7A-40B8-BE15-B77033927D14}" type="pres">
      <dgm:prSet presAssocID="{F9C4A298-8F4D-4282-A15B-D04B632CCFE4}" presName="thickLine" presStyleLbl="alignNode1" presStyleIdx="0" presStyleCnt="3"/>
      <dgm:spPr/>
    </dgm:pt>
    <dgm:pt modelId="{3C613072-EC5F-4064-BD8A-3DAE57EEA091}" type="pres">
      <dgm:prSet presAssocID="{F9C4A298-8F4D-4282-A15B-D04B632CCFE4}" presName="horz1" presStyleCnt="0"/>
      <dgm:spPr/>
    </dgm:pt>
    <dgm:pt modelId="{EA6A1441-2152-480B-A7D8-3C86AFD57E6D}" type="pres">
      <dgm:prSet presAssocID="{F9C4A298-8F4D-4282-A15B-D04B632CCFE4}" presName="tx1" presStyleLbl="revTx" presStyleIdx="0" presStyleCnt="3"/>
      <dgm:spPr/>
    </dgm:pt>
    <dgm:pt modelId="{A1C833DF-05A2-4361-A256-4B8FCCA9B8DF}" type="pres">
      <dgm:prSet presAssocID="{F9C4A298-8F4D-4282-A15B-D04B632CCFE4}" presName="vert1" presStyleCnt="0"/>
      <dgm:spPr/>
    </dgm:pt>
    <dgm:pt modelId="{A914A524-F8A1-4C9B-B811-5401933BB13E}" type="pres">
      <dgm:prSet presAssocID="{1856BF86-A582-4DB4-838D-5B8F3AB62990}" presName="thickLine" presStyleLbl="alignNode1" presStyleIdx="1" presStyleCnt="3"/>
      <dgm:spPr/>
    </dgm:pt>
    <dgm:pt modelId="{8BD467C2-C8BD-4633-909B-477B274D4E56}" type="pres">
      <dgm:prSet presAssocID="{1856BF86-A582-4DB4-838D-5B8F3AB62990}" presName="horz1" presStyleCnt="0"/>
      <dgm:spPr/>
    </dgm:pt>
    <dgm:pt modelId="{4E904F6C-D471-4715-9995-553404139B1D}" type="pres">
      <dgm:prSet presAssocID="{1856BF86-A582-4DB4-838D-5B8F3AB62990}" presName="tx1" presStyleLbl="revTx" presStyleIdx="1" presStyleCnt="3"/>
      <dgm:spPr/>
    </dgm:pt>
    <dgm:pt modelId="{CC3AAD22-FD2D-4224-8B83-4918D5323879}" type="pres">
      <dgm:prSet presAssocID="{1856BF86-A582-4DB4-838D-5B8F3AB62990}" presName="vert1" presStyleCnt="0"/>
      <dgm:spPr/>
    </dgm:pt>
    <dgm:pt modelId="{156756FF-439F-4891-AA27-F3ACDC22C98C}" type="pres">
      <dgm:prSet presAssocID="{D52E4BDE-1583-4994-A12B-6C7E00E56A31}" presName="thickLine" presStyleLbl="alignNode1" presStyleIdx="2" presStyleCnt="3"/>
      <dgm:spPr/>
    </dgm:pt>
    <dgm:pt modelId="{408FF5A6-1281-4E41-B3FC-50E07A2E55E1}" type="pres">
      <dgm:prSet presAssocID="{D52E4BDE-1583-4994-A12B-6C7E00E56A31}" presName="horz1" presStyleCnt="0"/>
      <dgm:spPr/>
    </dgm:pt>
    <dgm:pt modelId="{227EB684-54CA-4ECC-94D4-BFAC2A52E4A5}" type="pres">
      <dgm:prSet presAssocID="{D52E4BDE-1583-4994-A12B-6C7E00E56A31}" presName="tx1" presStyleLbl="revTx" presStyleIdx="2" presStyleCnt="3"/>
      <dgm:spPr/>
    </dgm:pt>
    <dgm:pt modelId="{5AE6B1CC-57C6-4E73-B41F-D6A831282E27}" type="pres">
      <dgm:prSet presAssocID="{D52E4BDE-1583-4994-A12B-6C7E00E56A31}" presName="vert1" presStyleCnt="0"/>
      <dgm:spPr/>
    </dgm:pt>
  </dgm:ptLst>
  <dgm:cxnLst>
    <dgm:cxn modelId="{B8F43E0C-4348-4F89-A9BD-D83258982E56}" srcId="{C1E53824-E2D3-4987-A0DB-CAC3DE5F6E67}" destId="{D52E4BDE-1583-4994-A12B-6C7E00E56A31}" srcOrd="2" destOrd="0" parTransId="{F7D4CEF1-030F-48A2-8792-8C8B66364ECF}" sibTransId="{A4E290F6-605F-45A1-A35E-C126E4BC3C42}"/>
    <dgm:cxn modelId="{0871AC1B-DDE8-4755-8E3E-8F6B489AA1FC}" type="presOf" srcId="{C1E53824-E2D3-4987-A0DB-CAC3DE5F6E67}" destId="{CA8A1330-D738-4750-8F40-DFB43A09601C}" srcOrd="0" destOrd="0" presId="urn:microsoft.com/office/officeart/2008/layout/LinedList"/>
    <dgm:cxn modelId="{4CDC0821-0CF6-40C7-9713-FA938F83E027}" srcId="{C1E53824-E2D3-4987-A0DB-CAC3DE5F6E67}" destId="{F9C4A298-8F4D-4282-A15B-D04B632CCFE4}" srcOrd="0" destOrd="0" parTransId="{53F2432B-F2D1-46C7-927C-30066ACE1235}" sibTransId="{981718EC-4A5B-496E-BB2D-F3FFF6AF8C16}"/>
    <dgm:cxn modelId="{1955A525-94F5-4F03-99A1-A4EC2C5E6ACE}" srcId="{C1E53824-E2D3-4987-A0DB-CAC3DE5F6E67}" destId="{1856BF86-A582-4DB4-838D-5B8F3AB62990}" srcOrd="1" destOrd="0" parTransId="{6C149EB6-DF41-4CB9-844F-6C72F2A565B4}" sibTransId="{783DF2D1-9946-430E-AEC9-DB7099C88F33}"/>
    <dgm:cxn modelId="{43A6BC36-9052-45C9-9877-FC65A6D620D6}" type="presOf" srcId="{F9C4A298-8F4D-4282-A15B-D04B632CCFE4}" destId="{EA6A1441-2152-480B-A7D8-3C86AFD57E6D}" srcOrd="0" destOrd="0" presId="urn:microsoft.com/office/officeart/2008/layout/LinedList"/>
    <dgm:cxn modelId="{701C2C69-BC5E-44B8-9547-340E72246C72}" type="presOf" srcId="{1856BF86-A582-4DB4-838D-5B8F3AB62990}" destId="{4E904F6C-D471-4715-9995-553404139B1D}" srcOrd="0" destOrd="0" presId="urn:microsoft.com/office/officeart/2008/layout/LinedList"/>
    <dgm:cxn modelId="{A7A74759-A554-484C-B219-E9D63BF06E61}" type="presOf" srcId="{D52E4BDE-1583-4994-A12B-6C7E00E56A31}" destId="{227EB684-54CA-4ECC-94D4-BFAC2A52E4A5}" srcOrd="0" destOrd="0" presId="urn:microsoft.com/office/officeart/2008/layout/LinedList"/>
    <dgm:cxn modelId="{74FA3BAB-D1C6-46E5-A07A-D0053B1EC070}" type="presParOf" srcId="{CA8A1330-D738-4750-8F40-DFB43A09601C}" destId="{7D6C315C-3E7A-40B8-BE15-B77033927D14}" srcOrd="0" destOrd="0" presId="urn:microsoft.com/office/officeart/2008/layout/LinedList"/>
    <dgm:cxn modelId="{D126CFEA-F26A-46C4-9F75-A807CE0B469D}" type="presParOf" srcId="{CA8A1330-D738-4750-8F40-DFB43A09601C}" destId="{3C613072-EC5F-4064-BD8A-3DAE57EEA091}" srcOrd="1" destOrd="0" presId="urn:microsoft.com/office/officeart/2008/layout/LinedList"/>
    <dgm:cxn modelId="{04A80FC4-7B8B-4C40-ADA1-A89F1775A548}" type="presParOf" srcId="{3C613072-EC5F-4064-BD8A-3DAE57EEA091}" destId="{EA6A1441-2152-480B-A7D8-3C86AFD57E6D}" srcOrd="0" destOrd="0" presId="urn:microsoft.com/office/officeart/2008/layout/LinedList"/>
    <dgm:cxn modelId="{557C4170-1CCF-4FAD-87CA-AA547919C748}" type="presParOf" srcId="{3C613072-EC5F-4064-BD8A-3DAE57EEA091}" destId="{A1C833DF-05A2-4361-A256-4B8FCCA9B8DF}" srcOrd="1" destOrd="0" presId="urn:microsoft.com/office/officeart/2008/layout/LinedList"/>
    <dgm:cxn modelId="{6AB94E33-07F1-4F92-84B3-BECC64E1AC50}" type="presParOf" srcId="{CA8A1330-D738-4750-8F40-DFB43A09601C}" destId="{A914A524-F8A1-4C9B-B811-5401933BB13E}" srcOrd="2" destOrd="0" presId="urn:microsoft.com/office/officeart/2008/layout/LinedList"/>
    <dgm:cxn modelId="{4C43AF69-045D-4322-AA67-754F7E093114}" type="presParOf" srcId="{CA8A1330-D738-4750-8F40-DFB43A09601C}" destId="{8BD467C2-C8BD-4633-909B-477B274D4E56}" srcOrd="3" destOrd="0" presId="urn:microsoft.com/office/officeart/2008/layout/LinedList"/>
    <dgm:cxn modelId="{763B671D-0053-41F0-B138-CBB6CEA541FB}" type="presParOf" srcId="{8BD467C2-C8BD-4633-909B-477B274D4E56}" destId="{4E904F6C-D471-4715-9995-553404139B1D}" srcOrd="0" destOrd="0" presId="urn:microsoft.com/office/officeart/2008/layout/LinedList"/>
    <dgm:cxn modelId="{89AB71F9-F646-42EF-9DE7-39789D488103}" type="presParOf" srcId="{8BD467C2-C8BD-4633-909B-477B274D4E56}" destId="{CC3AAD22-FD2D-4224-8B83-4918D5323879}" srcOrd="1" destOrd="0" presId="urn:microsoft.com/office/officeart/2008/layout/LinedList"/>
    <dgm:cxn modelId="{8BE6C286-4C6A-4D8B-9A76-CDB7628C0064}" type="presParOf" srcId="{CA8A1330-D738-4750-8F40-DFB43A09601C}" destId="{156756FF-439F-4891-AA27-F3ACDC22C98C}" srcOrd="4" destOrd="0" presId="urn:microsoft.com/office/officeart/2008/layout/LinedList"/>
    <dgm:cxn modelId="{5862C999-5EE7-425B-A0C7-EA94BFA40C3A}" type="presParOf" srcId="{CA8A1330-D738-4750-8F40-DFB43A09601C}" destId="{408FF5A6-1281-4E41-B3FC-50E07A2E55E1}" srcOrd="5" destOrd="0" presId="urn:microsoft.com/office/officeart/2008/layout/LinedList"/>
    <dgm:cxn modelId="{497D9228-B61C-4AC7-86FE-B05388D12460}" type="presParOf" srcId="{408FF5A6-1281-4E41-B3FC-50E07A2E55E1}" destId="{227EB684-54CA-4ECC-94D4-BFAC2A52E4A5}" srcOrd="0" destOrd="0" presId="urn:microsoft.com/office/officeart/2008/layout/LinedList"/>
    <dgm:cxn modelId="{BC3C27DF-D062-419C-80C6-4E43B7B82E4D}" type="presParOf" srcId="{408FF5A6-1281-4E41-B3FC-50E07A2E55E1}" destId="{5AE6B1CC-57C6-4E73-B41F-D6A831282E2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D37CA64-0147-4643-A942-B17828C05095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E22C1D95-12BB-4C5C-B4F0-C1F29FE36090}">
      <dgm:prSet custT="1"/>
      <dgm:spPr/>
      <dgm:t>
        <a:bodyPr/>
        <a:lstStyle/>
        <a:p>
          <a:r>
            <a:rPr lang="en-US" sz="5400" b="1" dirty="0">
              <a:latin typeface="Poppins" pitchFamily="2" charset="77"/>
              <a:cs typeface="Poppins" pitchFamily="2" charset="77"/>
            </a:rPr>
            <a:t>Dynamically Sizable Online </a:t>
          </a:r>
          <a:endParaRPr lang="en-US" sz="5400" dirty="0">
            <a:latin typeface="Poppins" pitchFamily="2" charset="77"/>
            <a:cs typeface="Poppins" pitchFamily="2" charset="77"/>
          </a:endParaRPr>
        </a:p>
      </dgm:t>
    </dgm:pt>
    <dgm:pt modelId="{ACDD5AD9-C62E-4FEF-B2C5-A34922CDABAB}" type="parTrans" cxnId="{3B30F6A2-C35D-473D-BED8-59964C1CAA13}">
      <dgm:prSet/>
      <dgm:spPr/>
      <dgm:t>
        <a:bodyPr/>
        <a:lstStyle/>
        <a:p>
          <a:endParaRPr lang="en-US"/>
        </a:p>
      </dgm:t>
    </dgm:pt>
    <dgm:pt modelId="{8ECFD0EA-C169-43B0-A99B-680C05A9F2E6}" type="sibTrans" cxnId="{3B30F6A2-C35D-473D-BED8-59964C1CAA13}">
      <dgm:prSet/>
      <dgm:spPr/>
      <dgm:t>
        <a:bodyPr/>
        <a:lstStyle/>
        <a:p>
          <a:endParaRPr lang="en-US"/>
        </a:p>
      </dgm:t>
    </dgm:pt>
    <dgm:pt modelId="{CE0290D6-6F18-4479-A1D8-89738263DF06}">
      <dgm:prSet custT="1"/>
      <dgm:spPr/>
      <dgm:t>
        <a:bodyPr/>
        <a:lstStyle/>
        <a:p>
          <a:r>
            <a:rPr lang="en-US" sz="5400" b="1" dirty="0">
              <a:latin typeface="Poppins" pitchFamily="2" charset="77"/>
              <a:cs typeface="Poppins" pitchFamily="2" charset="77"/>
            </a:rPr>
            <a:t>Can be Disabled for faster data loading</a:t>
          </a:r>
          <a:endParaRPr lang="en-US" sz="5400" dirty="0">
            <a:latin typeface="Poppins" pitchFamily="2" charset="77"/>
            <a:cs typeface="Poppins" pitchFamily="2" charset="77"/>
          </a:endParaRPr>
        </a:p>
      </dgm:t>
    </dgm:pt>
    <dgm:pt modelId="{10DEFD72-304C-4962-9078-9F94551CAC4B}" type="parTrans" cxnId="{8569B4BE-AAFF-410B-BC92-C041A29CDD58}">
      <dgm:prSet/>
      <dgm:spPr/>
      <dgm:t>
        <a:bodyPr/>
        <a:lstStyle/>
        <a:p>
          <a:endParaRPr lang="en-US"/>
        </a:p>
      </dgm:t>
    </dgm:pt>
    <dgm:pt modelId="{C220F74D-3225-4721-9C86-13F566498FD2}" type="sibTrans" cxnId="{8569B4BE-AAFF-410B-BC92-C041A29CDD58}">
      <dgm:prSet/>
      <dgm:spPr/>
      <dgm:t>
        <a:bodyPr/>
        <a:lstStyle/>
        <a:p>
          <a:endParaRPr lang="en-US"/>
        </a:p>
      </dgm:t>
    </dgm:pt>
    <dgm:pt modelId="{48A0006D-B6C3-40EB-85A0-4923D61747B9}" type="pres">
      <dgm:prSet presAssocID="{6D37CA64-0147-4643-A942-B17828C05095}" presName="vert0" presStyleCnt="0">
        <dgm:presLayoutVars>
          <dgm:dir/>
          <dgm:animOne val="branch"/>
          <dgm:animLvl val="lvl"/>
        </dgm:presLayoutVars>
      </dgm:prSet>
      <dgm:spPr/>
    </dgm:pt>
    <dgm:pt modelId="{9D9E5EBD-BE58-4C38-9FBE-6F4570CC2C1E}" type="pres">
      <dgm:prSet presAssocID="{E22C1D95-12BB-4C5C-B4F0-C1F29FE36090}" presName="thickLine" presStyleLbl="alignNode1" presStyleIdx="0" presStyleCnt="2"/>
      <dgm:spPr/>
    </dgm:pt>
    <dgm:pt modelId="{B1889406-F5F9-4BA7-8160-349551E9D1CF}" type="pres">
      <dgm:prSet presAssocID="{E22C1D95-12BB-4C5C-B4F0-C1F29FE36090}" presName="horz1" presStyleCnt="0"/>
      <dgm:spPr/>
    </dgm:pt>
    <dgm:pt modelId="{A36F0462-B26C-4116-B0E5-EF94DB0BDBA9}" type="pres">
      <dgm:prSet presAssocID="{E22C1D95-12BB-4C5C-B4F0-C1F29FE36090}" presName="tx1" presStyleLbl="revTx" presStyleIdx="0" presStyleCnt="2"/>
      <dgm:spPr/>
    </dgm:pt>
    <dgm:pt modelId="{03DF1131-BDAA-4B0C-ACA6-AE0FBD3D712A}" type="pres">
      <dgm:prSet presAssocID="{E22C1D95-12BB-4C5C-B4F0-C1F29FE36090}" presName="vert1" presStyleCnt="0"/>
      <dgm:spPr/>
    </dgm:pt>
    <dgm:pt modelId="{A4B52763-47BD-47AF-A003-B68E27FD9D67}" type="pres">
      <dgm:prSet presAssocID="{CE0290D6-6F18-4479-A1D8-89738263DF06}" presName="thickLine" presStyleLbl="alignNode1" presStyleIdx="1" presStyleCnt="2"/>
      <dgm:spPr/>
    </dgm:pt>
    <dgm:pt modelId="{D5BE4DBA-BC69-468C-B0DA-4E5225EA459E}" type="pres">
      <dgm:prSet presAssocID="{CE0290D6-6F18-4479-A1D8-89738263DF06}" presName="horz1" presStyleCnt="0"/>
      <dgm:spPr/>
    </dgm:pt>
    <dgm:pt modelId="{751CDDF2-85E8-4D73-BAE9-89CF9BEEE82D}" type="pres">
      <dgm:prSet presAssocID="{CE0290D6-6F18-4479-A1D8-89738263DF06}" presName="tx1" presStyleLbl="revTx" presStyleIdx="1" presStyleCnt="2"/>
      <dgm:spPr/>
    </dgm:pt>
    <dgm:pt modelId="{D0750FCA-86EB-450E-B101-0526DB5EFF6C}" type="pres">
      <dgm:prSet presAssocID="{CE0290D6-6F18-4479-A1D8-89738263DF06}" presName="vert1" presStyleCnt="0"/>
      <dgm:spPr/>
    </dgm:pt>
  </dgm:ptLst>
  <dgm:cxnLst>
    <dgm:cxn modelId="{4D70C671-E247-4276-B4AF-C86F939F61B0}" type="presOf" srcId="{6D37CA64-0147-4643-A942-B17828C05095}" destId="{48A0006D-B6C3-40EB-85A0-4923D61747B9}" srcOrd="0" destOrd="0" presId="urn:microsoft.com/office/officeart/2008/layout/LinedList"/>
    <dgm:cxn modelId="{FA1E0289-9C34-41D4-AA96-4ACDAC66830E}" type="presOf" srcId="{E22C1D95-12BB-4C5C-B4F0-C1F29FE36090}" destId="{A36F0462-B26C-4116-B0E5-EF94DB0BDBA9}" srcOrd="0" destOrd="0" presId="urn:microsoft.com/office/officeart/2008/layout/LinedList"/>
    <dgm:cxn modelId="{FFE04594-28E8-4355-BF98-8198BE2CE14E}" type="presOf" srcId="{CE0290D6-6F18-4479-A1D8-89738263DF06}" destId="{751CDDF2-85E8-4D73-BAE9-89CF9BEEE82D}" srcOrd="0" destOrd="0" presId="urn:microsoft.com/office/officeart/2008/layout/LinedList"/>
    <dgm:cxn modelId="{3B30F6A2-C35D-473D-BED8-59964C1CAA13}" srcId="{6D37CA64-0147-4643-A942-B17828C05095}" destId="{E22C1D95-12BB-4C5C-B4F0-C1F29FE36090}" srcOrd="0" destOrd="0" parTransId="{ACDD5AD9-C62E-4FEF-B2C5-A34922CDABAB}" sibTransId="{8ECFD0EA-C169-43B0-A99B-680C05A9F2E6}"/>
    <dgm:cxn modelId="{8569B4BE-AAFF-410B-BC92-C041A29CDD58}" srcId="{6D37CA64-0147-4643-A942-B17828C05095}" destId="{CE0290D6-6F18-4479-A1D8-89738263DF06}" srcOrd="1" destOrd="0" parTransId="{10DEFD72-304C-4962-9078-9F94551CAC4B}" sibTransId="{C220F74D-3225-4721-9C86-13F566498FD2}"/>
    <dgm:cxn modelId="{E067078A-D887-4EFF-8E8F-75B76B81DBC3}" type="presParOf" srcId="{48A0006D-B6C3-40EB-85A0-4923D61747B9}" destId="{9D9E5EBD-BE58-4C38-9FBE-6F4570CC2C1E}" srcOrd="0" destOrd="0" presId="urn:microsoft.com/office/officeart/2008/layout/LinedList"/>
    <dgm:cxn modelId="{59F6EA12-B3C5-47AC-A8C5-BC0A420F06FE}" type="presParOf" srcId="{48A0006D-B6C3-40EB-85A0-4923D61747B9}" destId="{B1889406-F5F9-4BA7-8160-349551E9D1CF}" srcOrd="1" destOrd="0" presId="urn:microsoft.com/office/officeart/2008/layout/LinedList"/>
    <dgm:cxn modelId="{B21F85CB-2CE2-42A7-A3B5-89991E1FBCB7}" type="presParOf" srcId="{B1889406-F5F9-4BA7-8160-349551E9D1CF}" destId="{A36F0462-B26C-4116-B0E5-EF94DB0BDBA9}" srcOrd="0" destOrd="0" presId="urn:microsoft.com/office/officeart/2008/layout/LinedList"/>
    <dgm:cxn modelId="{48E205E2-D441-442C-8AE6-39A44B9AEA0A}" type="presParOf" srcId="{B1889406-F5F9-4BA7-8160-349551E9D1CF}" destId="{03DF1131-BDAA-4B0C-ACA6-AE0FBD3D712A}" srcOrd="1" destOrd="0" presId="urn:microsoft.com/office/officeart/2008/layout/LinedList"/>
    <dgm:cxn modelId="{F4A48BCF-C9EC-411D-8E59-888B9E94146F}" type="presParOf" srcId="{48A0006D-B6C3-40EB-85A0-4923D61747B9}" destId="{A4B52763-47BD-47AF-A003-B68E27FD9D67}" srcOrd="2" destOrd="0" presId="urn:microsoft.com/office/officeart/2008/layout/LinedList"/>
    <dgm:cxn modelId="{24C87832-65B1-468A-AF64-14A8725BD320}" type="presParOf" srcId="{48A0006D-B6C3-40EB-85A0-4923D61747B9}" destId="{D5BE4DBA-BC69-468C-B0DA-4E5225EA459E}" srcOrd="3" destOrd="0" presId="urn:microsoft.com/office/officeart/2008/layout/LinedList"/>
    <dgm:cxn modelId="{E714E4A1-DBC0-48FE-A73B-EB9D254DD225}" type="presParOf" srcId="{D5BE4DBA-BC69-468C-B0DA-4E5225EA459E}" destId="{751CDDF2-85E8-4D73-BAE9-89CF9BEEE82D}" srcOrd="0" destOrd="0" presId="urn:microsoft.com/office/officeart/2008/layout/LinedList"/>
    <dgm:cxn modelId="{FD77EBE5-09D6-4D21-AF1E-66B264AA8F13}" type="presParOf" srcId="{D5BE4DBA-BC69-468C-B0DA-4E5225EA459E}" destId="{D0750FCA-86EB-450E-B101-0526DB5EFF6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C7E28B-BC72-447C-9741-8CA219E55CFF}">
      <dsp:nvSpPr>
        <dsp:cNvPr id="0" name=""/>
        <dsp:cNvSpPr/>
      </dsp:nvSpPr>
      <dsp:spPr>
        <a:xfrm>
          <a:off x="0" y="399772"/>
          <a:ext cx="7728267" cy="98338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b="1" kern="1200"/>
            <a:t>Window Functions </a:t>
          </a:r>
          <a:endParaRPr lang="en-US" sz="4100" kern="1200"/>
        </a:p>
      </dsp:txBody>
      <dsp:txXfrm>
        <a:off x="48005" y="447777"/>
        <a:ext cx="7632257" cy="887374"/>
      </dsp:txXfrm>
    </dsp:sp>
    <dsp:sp modelId="{0D1A0935-9765-4327-AD42-1744FA7CDB90}">
      <dsp:nvSpPr>
        <dsp:cNvPr id="0" name=""/>
        <dsp:cNvSpPr/>
      </dsp:nvSpPr>
      <dsp:spPr>
        <a:xfrm>
          <a:off x="0" y="1501237"/>
          <a:ext cx="7728267" cy="983384"/>
        </a:xfrm>
        <a:prstGeom prst="roundRect">
          <a:avLst/>
        </a:prstGeom>
        <a:solidFill>
          <a:schemeClr val="accent2">
            <a:hueOff val="472191"/>
            <a:satOff val="0"/>
            <a:lumOff val="-268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b="1" kern="1200"/>
            <a:t>CTEs (Common Table Expressions)</a:t>
          </a:r>
          <a:endParaRPr lang="en-US" sz="4100" kern="1200"/>
        </a:p>
      </dsp:txBody>
      <dsp:txXfrm>
        <a:off x="48005" y="1549242"/>
        <a:ext cx="7632257" cy="887374"/>
      </dsp:txXfrm>
    </dsp:sp>
    <dsp:sp modelId="{49AD2D25-3FBA-46F2-A0CE-A39F654DDC20}">
      <dsp:nvSpPr>
        <dsp:cNvPr id="0" name=""/>
        <dsp:cNvSpPr/>
      </dsp:nvSpPr>
      <dsp:spPr>
        <a:xfrm>
          <a:off x="0" y="2602702"/>
          <a:ext cx="7728267" cy="983384"/>
        </a:xfrm>
        <a:prstGeom prst="roundRect">
          <a:avLst/>
        </a:prstGeom>
        <a:solidFill>
          <a:schemeClr val="accent2">
            <a:hueOff val="944382"/>
            <a:satOff val="0"/>
            <a:lumOff val="-5359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b="1" kern="1200"/>
            <a:t>INTERSECT and EXCEPT </a:t>
          </a:r>
          <a:endParaRPr lang="en-US" sz="4100" kern="1200"/>
        </a:p>
      </dsp:txBody>
      <dsp:txXfrm>
        <a:off x="48005" y="2650707"/>
        <a:ext cx="7632257" cy="887374"/>
      </dsp:txXfrm>
    </dsp:sp>
    <dsp:sp modelId="{633EBA55-4F62-467A-B186-C23765FD843D}">
      <dsp:nvSpPr>
        <dsp:cNvPr id="0" name=""/>
        <dsp:cNvSpPr/>
      </dsp:nvSpPr>
      <dsp:spPr>
        <a:xfrm>
          <a:off x="0" y="3704167"/>
          <a:ext cx="7728267" cy="983384"/>
        </a:xfrm>
        <a:prstGeom prst="roundRect">
          <a:avLst/>
        </a:prstGeom>
        <a:solidFill>
          <a:schemeClr val="accent2">
            <a:hueOff val="1416573"/>
            <a:satOff val="0"/>
            <a:lumOff val="-8039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b="1" kern="1200"/>
            <a:t>LATERAL JOIN</a:t>
          </a:r>
          <a:endParaRPr lang="en-US" sz="4100" kern="1200"/>
        </a:p>
      </dsp:txBody>
      <dsp:txXfrm>
        <a:off x="48005" y="3752172"/>
        <a:ext cx="7632257" cy="8873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D74E01-07C5-49C6-A7FD-1B31F742ADCE}">
      <dsp:nvSpPr>
        <dsp:cNvPr id="0" name=""/>
        <dsp:cNvSpPr/>
      </dsp:nvSpPr>
      <dsp:spPr>
        <a:xfrm>
          <a:off x="0" y="621"/>
          <a:ext cx="772826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003FB5-BE36-40C2-BD54-B9CBC1F418B6}">
      <dsp:nvSpPr>
        <dsp:cNvPr id="0" name=""/>
        <dsp:cNvSpPr/>
      </dsp:nvSpPr>
      <dsp:spPr>
        <a:xfrm>
          <a:off x="0" y="621"/>
          <a:ext cx="7728267" cy="10172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t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b="1" kern="1200" dirty="0"/>
            <a:t>Functional Indexes</a:t>
          </a:r>
          <a:endParaRPr lang="en-US" sz="4200" kern="1200" dirty="0"/>
        </a:p>
      </dsp:txBody>
      <dsp:txXfrm>
        <a:off x="0" y="621"/>
        <a:ext cx="7728267" cy="1017216"/>
      </dsp:txXfrm>
    </dsp:sp>
    <dsp:sp modelId="{85D92AF8-BA9F-4697-A9CA-CA697DEA06AC}">
      <dsp:nvSpPr>
        <dsp:cNvPr id="0" name=""/>
        <dsp:cNvSpPr/>
      </dsp:nvSpPr>
      <dsp:spPr>
        <a:xfrm>
          <a:off x="0" y="1017837"/>
          <a:ext cx="7728267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B39FBD-713F-468C-96C3-BC608168921C}">
      <dsp:nvSpPr>
        <dsp:cNvPr id="0" name=""/>
        <dsp:cNvSpPr/>
      </dsp:nvSpPr>
      <dsp:spPr>
        <a:xfrm>
          <a:off x="0" y="1017837"/>
          <a:ext cx="7728267" cy="10172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t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b="1" kern="1200"/>
            <a:t>Descending Indexes</a:t>
          </a:r>
          <a:endParaRPr lang="en-US" sz="4200" kern="1200"/>
        </a:p>
      </dsp:txBody>
      <dsp:txXfrm>
        <a:off x="0" y="1017837"/>
        <a:ext cx="7728267" cy="1017216"/>
      </dsp:txXfrm>
    </dsp:sp>
    <dsp:sp modelId="{E5E9F198-CEC1-436F-A711-739B5C1A0304}">
      <dsp:nvSpPr>
        <dsp:cNvPr id="0" name=""/>
        <dsp:cNvSpPr/>
      </dsp:nvSpPr>
      <dsp:spPr>
        <a:xfrm>
          <a:off x="0" y="2035053"/>
          <a:ext cx="7728267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A3C2D3-1C5C-4FE3-9CE1-E8BB0469EE9A}">
      <dsp:nvSpPr>
        <dsp:cNvPr id="0" name=""/>
        <dsp:cNvSpPr/>
      </dsp:nvSpPr>
      <dsp:spPr>
        <a:xfrm>
          <a:off x="0" y="2035053"/>
          <a:ext cx="7728267" cy="10172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t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b="1" kern="1200"/>
            <a:t>Invisible Indexes </a:t>
          </a:r>
          <a:endParaRPr lang="en-US" sz="4200" kern="1200"/>
        </a:p>
      </dsp:txBody>
      <dsp:txXfrm>
        <a:off x="0" y="2035053"/>
        <a:ext cx="7728267" cy="1017216"/>
      </dsp:txXfrm>
    </dsp:sp>
    <dsp:sp modelId="{7096DD90-F6D6-41F5-9162-04B223310A00}">
      <dsp:nvSpPr>
        <dsp:cNvPr id="0" name=""/>
        <dsp:cNvSpPr/>
      </dsp:nvSpPr>
      <dsp:spPr>
        <a:xfrm>
          <a:off x="0" y="3052270"/>
          <a:ext cx="7728267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A15C0E-BA1C-4CDC-AFA8-2740CB5390C9}">
      <dsp:nvSpPr>
        <dsp:cNvPr id="0" name=""/>
        <dsp:cNvSpPr/>
      </dsp:nvSpPr>
      <dsp:spPr>
        <a:xfrm>
          <a:off x="0" y="3052270"/>
          <a:ext cx="7728267" cy="10172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t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b="1" kern="1200"/>
            <a:t>Multi Value Indexes (JSON) </a:t>
          </a:r>
          <a:endParaRPr lang="en-US" sz="4200" kern="1200"/>
        </a:p>
      </dsp:txBody>
      <dsp:txXfrm>
        <a:off x="0" y="3052270"/>
        <a:ext cx="7728267" cy="1017216"/>
      </dsp:txXfrm>
    </dsp:sp>
    <dsp:sp modelId="{FC7DBD26-4211-4FBC-B967-254ED7E257FD}">
      <dsp:nvSpPr>
        <dsp:cNvPr id="0" name=""/>
        <dsp:cNvSpPr/>
      </dsp:nvSpPr>
      <dsp:spPr>
        <a:xfrm>
          <a:off x="0" y="4069486"/>
          <a:ext cx="7728267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18C081-2B05-4C69-A2AB-139658776E97}">
      <dsp:nvSpPr>
        <dsp:cNvPr id="0" name=""/>
        <dsp:cNvSpPr/>
      </dsp:nvSpPr>
      <dsp:spPr>
        <a:xfrm>
          <a:off x="0" y="4069486"/>
          <a:ext cx="7728267" cy="10172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t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b="1" kern="1200"/>
            <a:t>Generated Invisible Primary Keys </a:t>
          </a:r>
          <a:endParaRPr lang="en-US" sz="4200" kern="1200"/>
        </a:p>
      </dsp:txBody>
      <dsp:txXfrm>
        <a:off x="0" y="4069486"/>
        <a:ext cx="7728267" cy="10172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97D1F2-ACFF-4DC8-896A-5A3A8A8A41C7}">
      <dsp:nvSpPr>
        <dsp:cNvPr id="0" name=""/>
        <dsp:cNvSpPr/>
      </dsp:nvSpPr>
      <dsp:spPr>
        <a:xfrm>
          <a:off x="0" y="853103"/>
          <a:ext cx="2415083" cy="3381116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8289" tIns="330200" rIns="188289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/>
            <a:t>TREE Format </a:t>
          </a:r>
          <a:endParaRPr lang="en-US" sz="2600" kern="1200"/>
        </a:p>
      </dsp:txBody>
      <dsp:txXfrm>
        <a:off x="0" y="2137927"/>
        <a:ext cx="2415083" cy="2028670"/>
      </dsp:txXfrm>
    </dsp:sp>
    <dsp:sp modelId="{FC732DF4-9AE7-48E1-A12D-3C9BD13404DB}">
      <dsp:nvSpPr>
        <dsp:cNvPr id="0" name=""/>
        <dsp:cNvSpPr/>
      </dsp:nvSpPr>
      <dsp:spPr>
        <a:xfrm>
          <a:off x="700374" y="1191215"/>
          <a:ext cx="1014335" cy="101433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082" tIns="12700" rIns="79082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</a:p>
      </dsp:txBody>
      <dsp:txXfrm>
        <a:off x="848920" y="1339761"/>
        <a:ext cx="717243" cy="717243"/>
      </dsp:txXfrm>
    </dsp:sp>
    <dsp:sp modelId="{149A859D-0C0C-49C8-BBE9-9A01FD685531}">
      <dsp:nvSpPr>
        <dsp:cNvPr id="0" name=""/>
        <dsp:cNvSpPr/>
      </dsp:nvSpPr>
      <dsp:spPr>
        <a:xfrm>
          <a:off x="0" y="4234148"/>
          <a:ext cx="2415083" cy="72"/>
        </a:xfrm>
        <a:prstGeom prst="rect">
          <a:avLst/>
        </a:prstGeom>
        <a:solidFill>
          <a:schemeClr val="accent2">
            <a:hueOff val="283315"/>
            <a:satOff val="0"/>
            <a:lumOff val="-1608"/>
            <a:alphaOff val="0"/>
          </a:schemeClr>
        </a:solidFill>
        <a:ln w="10795" cap="flat" cmpd="sng" algn="ctr">
          <a:solidFill>
            <a:schemeClr val="accent2">
              <a:hueOff val="283315"/>
              <a:satOff val="0"/>
              <a:lumOff val="-16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4DD26D-A215-48A0-AA31-E344557C21E8}">
      <dsp:nvSpPr>
        <dsp:cNvPr id="0" name=""/>
        <dsp:cNvSpPr/>
      </dsp:nvSpPr>
      <dsp:spPr>
        <a:xfrm>
          <a:off x="2656591" y="853103"/>
          <a:ext cx="2415083" cy="3381116"/>
        </a:xfrm>
        <a:prstGeom prst="rect">
          <a:avLst/>
        </a:prstGeom>
        <a:solidFill>
          <a:schemeClr val="accent2">
            <a:tint val="40000"/>
            <a:alpha val="90000"/>
            <a:hueOff val="834731"/>
            <a:satOff val="-10788"/>
            <a:lumOff val="-669"/>
            <a:alphaOff val="0"/>
          </a:schemeClr>
        </a:solidFill>
        <a:ln w="10795" cap="flat" cmpd="sng" algn="ctr">
          <a:solidFill>
            <a:schemeClr val="accent2">
              <a:tint val="40000"/>
              <a:alpha val="90000"/>
              <a:hueOff val="834731"/>
              <a:satOff val="-10788"/>
              <a:lumOff val="-6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8289" tIns="330200" rIns="188289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/>
            <a:t>EXPLAIN ANALYZE</a:t>
          </a:r>
          <a:endParaRPr lang="en-US" sz="2600" kern="1200"/>
        </a:p>
      </dsp:txBody>
      <dsp:txXfrm>
        <a:off x="2656591" y="2137927"/>
        <a:ext cx="2415083" cy="2028670"/>
      </dsp:txXfrm>
    </dsp:sp>
    <dsp:sp modelId="{7FD7D486-4AE6-4375-997B-B0BCA63D7647}">
      <dsp:nvSpPr>
        <dsp:cNvPr id="0" name=""/>
        <dsp:cNvSpPr/>
      </dsp:nvSpPr>
      <dsp:spPr>
        <a:xfrm>
          <a:off x="3356965" y="1191215"/>
          <a:ext cx="1014335" cy="1014335"/>
        </a:xfrm>
        <a:prstGeom prst="ellipse">
          <a:avLst/>
        </a:prstGeom>
        <a:solidFill>
          <a:schemeClr val="accent2">
            <a:hueOff val="566629"/>
            <a:satOff val="0"/>
            <a:lumOff val="-3216"/>
            <a:alphaOff val="0"/>
          </a:schemeClr>
        </a:solidFill>
        <a:ln w="10795" cap="flat" cmpd="sng" algn="ctr">
          <a:solidFill>
            <a:schemeClr val="accent2">
              <a:hueOff val="566629"/>
              <a:satOff val="0"/>
              <a:lumOff val="-321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082" tIns="12700" rIns="79082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3505511" y="1339761"/>
        <a:ext cx="717243" cy="717243"/>
      </dsp:txXfrm>
    </dsp:sp>
    <dsp:sp modelId="{928291B0-BE68-4E2C-B9DF-6E0D9F836329}">
      <dsp:nvSpPr>
        <dsp:cNvPr id="0" name=""/>
        <dsp:cNvSpPr/>
      </dsp:nvSpPr>
      <dsp:spPr>
        <a:xfrm>
          <a:off x="2656591" y="4234148"/>
          <a:ext cx="2415083" cy="72"/>
        </a:xfrm>
        <a:prstGeom prst="rect">
          <a:avLst/>
        </a:prstGeom>
        <a:solidFill>
          <a:schemeClr val="accent2">
            <a:hueOff val="849944"/>
            <a:satOff val="0"/>
            <a:lumOff val="-4823"/>
            <a:alphaOff val="0"/>
          </a:schemeClr>
        </a:solidFill>
        <a:ln w="10795" cap="flat" cmpd="sng" algn="ctr">
          <a:solidFill>
            <a:schemeClr val="accent2">
              <a:hueOff val="849944"/>
              <a:satOff val="0"/>
              <a:lumOff val="-48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62855A-A922-4E4D-BCB6-1674ED994F77}">
      <dsp:nvSpPr>
        <dsp:cNvPr id="0" name=""/>
        <dsp:cNvSpPr/>
      </dsp:nvSpPr>
      <dsp:spPr>
        <a:xfrm>
          <a:off x="5313183" y="853103"/>
          <a:ext cx="2415083" cy="3381116"/>
        </a:xfrm>
        <a:prstGeom prst="rect">
          <a:avLst/>
        </a:prstGeom>
        <a:solidFill>
          <a:schemeClr val="accent2">
            <a:tint val="40000"/>
            <a:alpha val="90000"/>
            <a:hueOff val="1669461"/>
            <a:satOff val="-21576"/>
            <a:lumOff val="-1338"/>
            <a:alphaOff val="0"/>
          </a:schemeClr>
        </a:solidFill>
        <a:ln w="10795" cap="flat" cmpd="sng" algn="ctr">
          <a:solidFill>
            <a:schemeClr val="accent2">
              <a:tint val="40000"/>
              <a:alpha val="90000"/>
              <a:hueOff val="1669461"/>
              <a:satOff val="-21576"/>
              <a:lumOff val="-133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8289" tIns="330200" rIns="188289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/>
            <a:t>Default EXPLAIN Format</a:t>
          </a:r>
          <a:endParaRPr lang="en-US" sz="2600" kern="1200"/>
        </a:p>
      </dsp:txBody>
      <dsp:txXfrm>
        <a:off x="5313183" y="2137927"/>
        <a:ext cx="2415083" cy="2028670"/>
      </dsp:txXfrm>
    </dsp:sp>
    <dsp:sp modelId="{5A75D589-A317-41F2-94DA-DB448927F119}">
      <dsp:nvSpPr>
        <dsp:cNvPr id="0" name=""/>
        <dsp:cNvSpPr/>
      </dsp:nvSpPr>
      <dsp:spPr>
        <a:xfrm>
          <a:off x="6013557" y="1191215"/>
          <a:ext cx="1014335" cy="1014335"/>
        </a:xfrm>
        <a:prstGeom prst="ellipse">
          <a:avLst/>
        </a:prstGeom>
        <a:solidFill>
          <a:schemeClr val="accent2">
            <a:hueOff val="1133258"/>
            <a:satOff val="0"/>
            <a:lumOff val="-6431"/>
            <a:alphaOff val="0"/>
          </a:schemeClr>
        </a:solidFill>
        <a:ln w="10795" cap="flat" cmpd="sng" algn="ctr">
          <a:solidFill>
            <a:schemeClr val="accent2">
              <a:hueOff val="1133258"/>
              <a:satOff val="0"/>
              <a:lumOff val="-64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082" tIns="12700" rIns="79082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</a:p>
      </dsp:txBody>
      <dsp:txXfrm>
        <a:off x="6162103" y="1339761"/>
        <a:ext cx="717243" cy="717243"/>
      </dsp:txXfrm>
    </dsp:sp>
    <dsp:sp modelId="{F7EE36DF-B563-4984-B6AE-4C9D597B1345}">
      <dsp:nvSpPr>
        <dsp:cNvPr id="0" name=""/>
        <dsp:cNvSpPr/>
      </dsp:nvSpPr>
      <dsp:spPr>
        <a:xfrm>
          <a:off x="5313183" y="4234148"/>
          <a:ext cx="2415083" cy="72"/>
        </a:xfrm>
        <a:prstGeom prst="rect">
          <a:avLst/>
        </a:prstGeom>
        <a:solidFill>
          <a:schemeClr val="accent2">
            <a:hueOff val="1416573"/>
            <a:satOff val="0"/>
            <a:lumOff val="-8039"/>
            <a:alphaOff val="0"/>
          </a:schemeClr>
        </a:solidFill>
        <a:ln w="10795" cap="flat" cmpd="sng" algn="ctr">
          <a:solidFill>
            <a:schemeClr val="accent2">
              <a:hueOff val="1416573"/>
              <a:satOff val="0"/>
              <a:lumOff val="-80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C4C9B6-6B26-49FE-8411-11092D824D47}">
      <dsp:nvSpPr>
        <dsp:cNvPr id="0" name=""/>
        <dsp:cNvSpPr/>
      </dsp:nvSpPr>
      <dsp:spPr>
        <a:xfrm>
          <a:off x="0" y="729981"/>
          <a:ext cx="7728267" cy="17503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/>
            <a:t>Number of new Hints Supported </a:t>
          </a:r>
          <a:endParaRPr lang="en-US" sz="4400" kern="1200"/>
        </a:p>
      </dsp:txBody>
      <dsp:txXfrm>
        <a:off x="85444" y="815425"/>
        <a:ext cx="7557379" cy="1579432"/>
      </dsp:txXfrm>
    </dsp:sp>
    <dsp:sp modelId="{4437D418-AFB4-4EF1-A8E3-67F843C655D7}">
      <dsp:nvSpPr>
        <dsp:cNvPr id="0" name=""/>
        <dsp:cNvSpPr/>
      </dsp:nvSpPr>
      <dsp:spPr>
        <a:xfrm>
          <a:off x="0" y="2607021"/>
          <a:ext cx="7728267" cy="1750320"/>
        </a:xfrm>
        <a:prstGeom prst="roundRect">
          <a:avLst/>
        </a:prstGeom>
        <a:solidFill>
          <a:schemeClr val="accent2">
            <a:hueOff val="1416573"/>
            <a:satOff val="0"/>
            <a:lumOff val="-8039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/>
            <a:t>SET_VAR to set some variables for query duration only</a:t>
          </a:r>
          <a:endParaRPr lang="en-US" sz="4400" kern="1200"/>
        </a:p>
      </dsp:txBody>
      <dsp:txXfrm>
        <a:off x="85444" y="2692465"/>
        <a:ext cx="7557379" cy="157943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6C315C-3E7A-40B8-BE15-B77033927D14}">
      <dsp:nvSpPr>
        <dsp:cNvPr id="0" name=""/>
        <dsp:cNvSpPr/>
      </dsp:nvSpPr>
      <dsp:spPr>
        <a:xfrm>
          <a:off x="0" y="2484"/>
          <a:ext cx="772826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6A1441-2152-480B-A7D8-3C86AFD57E6D}">
      <dsp:nvSpPr>
        <dsp:cNvPr id="0" name=""/>
        <dsp:cNvSpPr/>
      </dsp:nvSpPr>
      <dsp:spPr>
        <a:xfrm>
          <a:off x="0" y="2484"/>
          <a:ext cx="7728267" cy="16941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t" anchorCtr="0">
          <a:noAutofit/>
        </a:bodyPr>
        <a:lstStyle/>
        <a:p>
          <a:pPr marL="0" lvl="0" indent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b="1" kern="1200" dirty="0">
              <a:latin typeface="Poppins" pitchFamily="2" charset="77"/>
              <a:cs typeface="Poppins" pitchFamily="2" charset="77"/>
            </a:rPr>
            <a:t>Separate Location</a:t>
          </a:r>
          <a:endParaRPr lang="en-US" sz="5400" kern="1200" dirty="0">
            <a:latin typeface="Poppins" pitchFamily="2" charset="77"/>
            <a:cs typeface="Poppins" pitchFamily="2" charset="77"/>
          </a:endParaRPr>
        </a:p>
      </dsp:txBody>
      <dsp:txXfrm>
        <a:off x="0" y="2484"/>
        <a:ext cx="7728267" cy="1694118"/>
      </dsp:txXfrm>
    </dsp:sp>
    <dsp:sp modelId="{A914A524-F8A1-4C9B-B811-5401933BB13E}">
      <dsp:nvSpPr>
        <dsp:cNvPr id="0" name=""/>
        <dsp:cNvSpPr/>
      </dsp:nvSpPr>
      <dsp:spPr>
        <a:xfrm>
          <a:off x="0" y="1696602"/>
          <a:ext cx="7728267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904F6C-D471-4715-9995-553404139B1D}">
      <dsp:nvSpPr>
        <dsp:cNvPr id="0" name=""/>
        <dsp:cNvSpPr/>
      </dsp:nvSpPr>
      <dsp:spPr>
        <a:xfrm>
          <a:off x="0" y="1696602"/>
          <a:ext cx="7728267" cy="16941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t" anchorCtr="0">
          <a:noAutofit/>
        </a:bodyPr>
        <a:lstStyle/>
        <a:p>
          <a:pPr marL="0" lvl="0" indent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b="1" kern="1200" dirty="0">
              <a:latin typeface="Poppins" pitchFamily="2" charset="77"/>
              <a:cs typeface="Poppins" pitchFamily="2" charset="77"/>
            </a:rPr>
            <a:t>Configurable</a:t>
          </a:r>
          <a:r>
            <a:rPr lang="en-US" sz="6500" b="1" kern="1200" dirty="0"/>
            <a:t> </a:t>
          </a:r>
          <a:endParaRPr lang="en-US" sz="6500" kern="1200" dirty="0"/>
        </a:p>
      </dsp:txBody>
      <dsp:txXfrm>
        <a:off x="0" y="1696602"/>
        <a:ext cx="7728267" cy="1694118"/>
      </dsp:txXfrm>
    </dsp:sp>
    <dsp:sp modelId="{156756FF-439F-4891-AA27-F3ACDC22C98C}">
      <dsp:nvSpPr>
        <dsp:cNvPr id="0" name=""/>
        <dsp:cNvSpPr/>
      </dsp:nvSpPr>
      <dsp:spPr>
        <a:xfrm>
          <a:off x="0" y="3390721"/>
          <a:ext cx="7728267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7EB684-54CA-4ECC-94D4-BFAC2A52E4A5}">
      <dsp:nvSpPr>
        <dsp:cNvPr id="0" name=""/>
        <dsp:cNvSpPr/>
      </dsp:nvSpPr>
      <dsp:spPr>
        <a:xfrm>
          <a:off x="0" y="3390721"/>
          <a:ext cx="7728267" cy="16941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t" anchorCtr="0">
          <a:noAutofit/>
        </a:bodyPr>
        <a:lstStyle/>
        <a:p>
          <a:pPr marL="0" lvl="0" indent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b="1" kern="1200" dirty="0">
              <a:latin typeface="Poppins" pitchFamily="2" charset="77"/>
              <a:cs typeface="Poppins" pitchFamily="2" charset="77"/>
            </a:rPr>
            <a:t>Detect Only Option</a:t>
          </a:r>
          <a:endParaRPr lang="en-US" sz="5400" kern="1200" dirty="0">
            <a:latin typeface="Poppins" pitchFamily="2" charset="77"/>
            <a:cs typeface="Poppins" pitchFamily="2" charset="77"/>
          </a:endParaRPr>
        </a:p>
      </dsp:txBody>
      <dsp:txXfrm>
        <a:off x="0" y="3390721"/>
        <a:ext cx="7728267" cy="169411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9E5EBD-BE58-4C38-9FBE-6F4570CC2C1E}">
      <dsp:nvSpPr>
        <dsp:cNvPr id="0" name=""/>
        <dsp:cNvSpPr/>
      </dsp:nvSpPr>
      <dsp:spPr>
        <a:xfrm>
          <a:off x="0" y="0"/>
          <a:ext cx="772826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6F0462-B26C-4116-B0E5-EF94DB0BDBA9}">
      <dsp:nvSpPr>
        <dsp:cNvPr id="0" name=""/>
        <dsp:cNvSpPr/>
      </dsp:nvSpPr>
      <dsp:spPr>
        <a:xfrm>
          <a:off x="0" y="0"/>
          <a:ext cx="7728267" cy="25436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t" anchorCtr="0">
          <a:noAutofit/>
        </a:bodyPr>
        <a:lstStyle/>
        <a:p>
          <a:pPr marL="0" lvl="0" indent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b="1" kern="1200" dirty="0">
              <a:latin typeface="Poppins" pitchFamily="2" charset="77"/>
              <a:cs typeface="Poppins" pitchFamily="2" charset="77"/>
            </a:rPr>
            <a:t>Dynamically Sizable Online </a:t>
          </a:r>
          <a:endParaRPr lang="en-US" sz="5400" kern="1200" dirty="0">
            <a:latin typeface="Poppins" pitchFamily="2" charset="77"/>
            <a:cs typeface="Poppins" pitchFamily="2" charset="77"/>
          </a:endParaRPr>
        </a:p>
      </dsp:txBody>
      <dsp:txXfrm>
        <a:off x="0" y="0"/>
        <a:ext cx="7728267" cy="2543662"/>
      </dsp:txXfrm>
    </dsp:sp>
    <dsp:sp modelId="{A4B52763-47BD-47AF-A003-B68E27FD9D67}">
      <dsp:nvSpPr>
        <dsp:cNvPr id="0" name=""/>
        <dsp:cNvSpPr/>
      </dsp:nvSpPr>
      <dsp:spPr>
        <a:xfrm>
          <a:off x="0" y="2543662"/>
          <a:ext cx="7728267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1CDDF2-85E8-4D73-BAE9-89CF9BEEE82D}">
      <dsp:nvSpPr>
        <dsp:cNvPr id="0" name=""/>
        <dsp:cNvSpPr/>
      </dsp:nvSpPr>
      <dsp:spPr>
        <a:xfrm>
          <a:off x="0" y="2543662"/>
          <a:ext cx="7728267" cy="25436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t" anchorCtr="0">
          <a:noAutofit/>
        </a:bodyPr>
        <a:lstStyle/>
        <a:p>
          <a:pPr marL="0" lvl="0" indent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b="1" kern="1200" dirty="0">
              <a:latin typeface="Poppins" pitchFamily="2" charset="77"/>
              <a:cs typeface="Poppins" pitchFamily="2" charset="77"/>
            </a:rPr>
            <a:t>Can be Disabled for faster data loading</a:t>
          </a:r>
          <a:endParaRPr lang="en-US" sz="5400" kern="1200" dirty="0">
            <a:latin typeface="Poppins" pitchFamily="2" charset="77"/>
            <a:cs typeface="Poppins" pitchFamily="2" charset="77"/>
          </a:endParaRPr>
        </a:p>
      </dsp:txBody>
      <dsp:txXfrm>
        <a:off x="0" y="2543662"/>
        <a:ext cx="7728267" cy="25436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2833F60-40B5-EE2C-EA9B-1421DF1DDBA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F5E301-6388-478E-ADCD-69BB3ACD13A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02B1CB-638C-8349-B109-97388C6ADE00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F66B05-223C-A2AC-87C0-84E7B655100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0FF284-E7C8-024E-28C5-D0777D98635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FC5FC7-8FC4-E64E-B6DA-00FA460C8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97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Poppins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Poppins" pitchFamily="2" charset="77"/>
              </a:defRPr>
            </a:lvl1pPr>
          </a:lstStyle>
          <a:p>
            <a:fld id="{8185D130-A6AB-E945-A938-29000010DDA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Poppins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Poppins" pitchFamily="2" charset="77"/>
              </a:defRPr>
            </a:lvl1pPr>
          </a:lstStyle>
          <a:p>
            <a:fld id="{55DB37EF-3096-1A46-A01A-4CD1F6E8C5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071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Poppins" pitchFamily="2" charset="77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Poppins" pitchFamily="2" charset="77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Poppins" pitchFamily="2" charset="77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Poppins" pitchFamily="2" charset="77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Poppins" pitchFamily="2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bf943e513f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bf943e513f_0_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gbf943e513f_0_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331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e09f5cce15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1e09f5cce15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4444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bf943e513f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bf943e513f_0_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38" name="Google Shape;138;gbf943e513f_0_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2868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6808" y="1732852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6975" y="498811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A437E11A-D1B3-660F-3DBE-59AF655F0C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7934" r="-762"/>
          <a:stretch/>
        </p:blipFill>
        <p:spPr>
          <a:xfrm>
            <a:off x="0" y="653415"/>
            <a:ext cx="4849055" cy="5774690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7505C4F-3A74-F715-BD85-0C845B1B86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6987"/>
          <a:stretch/>
        </p:blipFill>
        <p:spPr>
          <a:xfrm>
            <a:off x="8696959" y="500966"/>
            <a:ext cx="3146379" cy="72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570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12192000" cy="60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6256" y="963169"/>
            <a:ext cx="9932769" cy="41696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cap="none" spc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FA7F3CD-1AD2-A121-FD76-7ECEE73F83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922" t="31201" r="16646" b="33735"/>
          <a:stretch/>
        </p:blipFill>
        <p:spPr>
          <a:xfrm>
            <a:off x="4531359" y="6172834"/>
            <a:ext cx="2214880" cy="57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93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12192000" cy="60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553712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23C25BF-9E0E-4984-792B-AAF4F34ADB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91354" y="6345617"/>
            <a:ext cx="1816534" cy="342858"/>
          </a:xfrm>
          <a:prstGeom prst="rect">
            <a:avLst/>
          </a:prstGeom>
        </p:spPr>
      </p:pic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244FF837-C08B-2DD2-68E0-92D630DA64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96160" y="6345617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</a:t>
            </a:r>
            <a:r>
              <a:rPr lang="en-US" err="1"/>
              <a:t>Percona</a:t>
            </a:r>
            <a:r>
              <a:rPr lang="en-US"/>
              <a:t>. | Confidential</a:t>
            </a:r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3558178E-44B4-3251-2EA1-0A6018BBC8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99036" y="6334483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7332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A8D99EEC-AB10-7865-8869-BB14583764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45360" y="6345617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</a:t>
            </a:r>
            <a:r>
              <a:rPr lang="en-US" err="1"/>
              <a:t>Percona</a:t>
            </a:r>
            <a:r>
              <a:rPr lang="en-US"/>
              <a:t>. | Confidential</a:t>
            </a:r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71F80BD9-58DE-786A-DD99-620F01BF01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99036" y="6334483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0913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with attrib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3C404E14-CD9F-2C45-9FAE-AD6CD3D85CD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869268" y="2200758"/>
            <a:ext cx="3555262" cy="3524261"/>
          </a:xfrm>
          <a:noFill/>
          <a:ln>
            <a:noFill/>
          </a:ln>
        </p:spPr>
        <p:txBody>
          <a:bodyPr lIns="0" tIns="91440" rIns="0" bIns="0" anchor="t">
            <a:normAutofit/>
          </a:bodyPr>
          <a:lstStyle>
            <a:lvl1pPr marL="0" indent="0" algn="ctr">
              <a:buNone/>
              <a:defRPr sz="2000" b="1" u="none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02920" indent="0" algn="l">
              <a:buFont typeface="Arial" panose="020B0604020202020204" pitchFamily="34" charset="0"/>
              <a:buNone/>
              <a:defRPr sz="1800"/>
            </a:lvl2pPr>
            <a:lvl3pPr algn="l">
              <a:defRPr sz="1600"/>
            </a:lvl3pPr>
            <a:lvl4pPr algn="l">
              <a:defRPr sz="1200"/>
            </a:lvl4pPr>
            <a:lvl5pPr algn="l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ABF8D4F7-ADF6-1C48-97E4-5B083BAA1CE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653131" y="2200758"/>
            <a:ext cx="3555262" cy="3524261"/>
          </a:xfrm>
          <a:noFill/>
          <a:ln>
            <a:noFill/>
          </a:ln>
        </p:spPr>
        <p:txBody>
          <a:bodyPr lIns="0" tIns="91440" rIns="0" bIns="0" anchor="t">
            <a:normAutofit/>
          </a:bodyPr>
          <a:lstStyle>
            <a:lvl1pPr marL="0" indent="0" algn="ctr"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02920" indent="0">
              <a:buFont typeface="Arial" panose="020B0604020202020204" pitchFamily="34" charset="0"/>
              <a:buNone/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1AFEF92-06E4-E949-BA27-9940BC9F5D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76693" y="972293"/>
            <a:ext cx="1140412" cy="856507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E7C136B3-5284-EC42-9C2E-812A173AB4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60556" y="972293"/>
            <a:ext cx="1140412" cy="856507"/>
          </a:xfrm>
        </p:spPr>
        <p:txBody>
          <a:bodyPr/>
          <a:lstStyle/>
          <a:p>
            <a:endParaRPr lang="en-US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CCC074B-3F80-8D46-A6CA-0AFB620FCA4E}"/>
              </a:ext>
            </a:extLst>
          </p:cNvPr>
          <p:cNvCxnSpPr>
            <a:cxnSpLocks/>
          </p:cNvCxnSpPr>
          <p:nvPr userDrawn="1"/>
        </p:nvCxnSpPr>
        <p:spPr>
          <a:xfrm>
            <a:off x="7533861" y="2200758"/>
            <a:ext cx="0" cy="35441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DA4BC2E8-55BD-A9FD-CCA3-0892AD4BBB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45360" y="6345617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</a:t>
            </a:r>
            <a:r>
              <a:rPr lang="en-US" err="1"/>
              <a:t>Percona</a:t>
            </a:r>
            <a:r>
              <a:rPr lang="en-US"/>
              <a:t>. | Confidential</a:t>
            </a:r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A29E405B-D5EA-C9E7-1EB6-C611792294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99036" y="6334483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3125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id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B03C204-4D6E-F34F-A7B0-BD37BF19ED51}"/>
              </a:ext>
            </a:extLst>
          </p:cNvPr>
          <p:cNvSpPr/>
          <p:nvPr userDrawn="1"/>
        </p:nvSpPr>
        <p:spPr>
          <a:xfrm>
            <a:off x="9183757" y="623087"/>
            <a:ext cx="2921737" cy="5472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b="0" i="0">
              <a:latin typeface="Poppins" pitchFamily="2" charset="7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19015B-CCCD-4C4B-AFDA-5EFFD1BD3F1C}"/>
              </a:ext>
            </a:extLst>
          </p:cNvPr>
          <p:cNvSpPr/>
          <p:nvPr userDrawn="1"/>
        </p:nvSpPr>
        <p:spPr>
          <a:xfrm>
            <a:off x="9270263" y="761999"/>
            <a:ext cx="2921737" cy="5334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b="0" i="0">
              <a:latin typeface="Poppins" pitchFamily="2" charset="7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8" y="864108"/>
            <a:ext cx="5314489" cy="5120640"/>
          </a:xfrm>
        </p:spPr>
        <p:txBody>
          <a:bodyPr/>
          <a:lstStyle>
            <a:lvl1pPr marL="0" indent="0">
              <a:buNone/>
              <a:defRPr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608C423-CC14-F54C-A3F6-DAA1488E7A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02763" y="1123950"/>
            <a:ext cx="2593975" cy="4600575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1100" b="1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89E7AF94-B400-6D09-D22D-E20A26302B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45360" y="6345617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</a:t>
            </a:r>
            <a:r>
              <a:rPr lang="en-US" err="1"/>
              <a:t>Percona</a:t>
            </a:r>
            <a:r>
              <a:rPr lang="en-US"/>
              <a:t>. | Confidential</a:t>
            </a:r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B2B4FC92-E097-8E3D-D1F3-C649AEBB77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99036" y="6334483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5720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F706BD81-015D-9F79-3380-0508595186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45360" y="6345617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</a:t>
            </a:r>
            <a:r>
              <a:rPr lang="en-US" err="1"/>
              <a:t>Percona</a:t>
            </a:r>
            <a:r>
              <a:rPr lang="en-US"/>
              <a:t>. | Confidential</a:t>
            </a:r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E359DD3B-2E3D-A214-EA65-A9336480EE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99036" y="6334483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1506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6">
            <a:extLst>
              <a:ext uri="{FF2B5EF4-FFF2-40B4-BE49-F238E27FC236}">
                <a16:creationId xmlns:a16="http://schemas.microsoft.com/office/drawing/2014/main" id="{2F5DAC80-1CEB-6BAF-8B74-65CE980B166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45360" y="6345617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</a:t>
            </a:r>
            <a:r>
              <a:rPr lang="en-US" err="1"/>
              <a:t>Percona</a:t>
            </a:r>
            <a:r>
              <a:rPr lang="en-US"/>
              <a:t>. | Confidential</a:t>
            </a:r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5D589B39-EFCD-FAFC-A4AC-14A15656AA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99036" y="6334483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1459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6">
            <a:extLst>
              <a:ext uri="{FF2B5EF4-FFF2-40B4-BE49-F238E27FC236}">
                <a16:creationId xmlns:a16="http://schemas.microsoft.com/office/drawing/2014/main" id="{6E0020A3-95EB-4BB8-6D35-B53F8A0805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45360" y="6345617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</a:t>
            </a:r>
            <a:r>
              <a:rPr lang="en-US" err="1"/>
              <a:t>Percona</a:t>
            </a:r>
            <a:r>
              <a:rPr lang="en-US"/>
              <a:t>. | Confidential</a:t>
            </a:r>
          </a:p>
        </p:txBody>
      </p:sp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86D65BC3-E37D-3638-9951-A290D106E2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99036" y="6334483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7991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764771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6348A5-8AB1-D049-97E8-5A91C547A47C}"/>
              </a:ext>
            </a:extLst>
          </p:cNvPr>
          <p:cNvSpPr/>
          <p:nvPr userDrawn="1"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CECDE13-04AF-3B48-BC7B-4C97D1AFE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015" y="1895302"/>
            <a:ext cx="10084453" cy="408944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2A100CE-2EA5-9649-8F73-507B2806D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702" y="758953"/>
            <a:ext cx="10092765" cy="862654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3BF183F2-7695-BA63-57DD-97A3544EA6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45360" y="6345617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</a:t>
            </a:r>
            <a:r>
              <a:rPr lang="en-US" err="1"/>
              <a:t>Percona</a:t>
            </a:r>
            <a:r>
              <a:rPr lang="en-US"/>
              <a:t>. | Confidential</a:t>
            </a:r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752A091C-5F17-DEA6-D75B-9C01C12978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99036" y="6334483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651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17EEB00-29AB-D180-2205-961F0D5B65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91354" y="6345617"/>
            <a:ext cx="1816534" cy="342858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39BE0F4-F92D-F2A6-FC07-600DAAF1B6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91354" y="6345617"/>
            <a:ext cx="1816534" cy="342858"/>
          </a:xfrm>
          <a:prstGeom prst="rect">
            <a:avLst/>
          </a:prstGeom>
        </p:spPr>
      </p:pic>
      <p:sp>
        <p:nvSpPr>
          <p:cNvPr id="10" name="Footer Placeholder 6">
            <a:extLst>
              <a:ext uri="{FF2B5EF4-FFF2-40B4-BE49-F238E27FC236}">
                <a16:creationId xmlns:a16="http://schemas.microsoft.com/office/drawing/2014/main" id="{65195438-A911-3301-AF6E-9FE724E84B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45360" y="6345617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</a:t>
            </a:r>
            <a:r>
              <a:rPr lang="en-US" err="1"/>
              <a:t>Percona</a:t>
            </a:r>
            <a:r>
              <a:rPr lang="en-US"/>
              <a:t>. | Confidential</a:t>
            </a:r>
          </a:p>
        </p:txBody>
      </p:sp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B679CF37-57A2-81A1-8107-10A007917E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99036" y="6334483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863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404EE9E-1A68-CC4F-9997-6115679648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535680" y="6356350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</a:t>
            </a:r>
            <a:r>
              <a:rPr lang="en-US" err="1"/>
              <a:t>Percona</a:t>
            </a:r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D2B3A89-A0A9-1845-87F2-1F1180106A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594945" y="6417310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12192000" cy="6014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9616" y="1298448"/>
            <a:ext cx="9932769" cy="41696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cap="none" spc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4FD87D68-17D0-3B82-8C8C-1F36547FD7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922" t="31201" r="16646" b="33735"/>
          <a:stretch/>
        </p:blipFill>
        <p:spPr>
          <a:xfrm>
            <a:off x="9753599" y="6172834"/>
            <a:ext cx="2214880" cy="57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731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7875"/>
            <a:ext cx="12192000" cy="736599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20D35B5-E2B9-75A5-ED42-8D508B2CB0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1111" y="6626415"/>
            <a:ext cx="24187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 i="0">
                <a:solidFill>
                  <a:schemeClr val="bg1">
                    <a:lumMod val="85000"/>
                  </a:schemeClr>
                </a:solidFill>
                <a:latin typeface="Poppins" pitchFamily="2" charset="77"/>
              </a:defRPr>
            </a:lvl1pPr>
          </a:lstStyle>
          <a:p>
            <a:r>
              <a:rPr lang="en-US"/>
              <a:t>© 2023 </a:t>
            </a:r>
            <a:r>
              <a:rPr lang="en-US" err="1"/>
              <a:t>Percona</a:t>
            </a:r>
            <a:r>
              <a:rPr lang="en-US"/>
              <a:t>. | Confidential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A87F87D-53C3-B6E2-5252-63699E88E6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3245" y="1644364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2F816D8C-8BC6-C7DE-A198-34DB57F90D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7934" r="-762"/>
          <a:stretch/>
        </p:blipFill>
        <p:spPr>
          <a:xfrm>
            <a:off x="0" y="653415"/>
            <a:ext cx="4849055" cy="5774690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707AB3E2-CC77-38CE-09BD-63E28AA044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3245" y="5041392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C596AE7-D127-226D-CA1C-A469D8ADE0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6987"/>
          <a:stretch/>
        </p:blipFill>
        <p:spPr>
          <a:xfrm>
            <a:off x="8696959" y="500966"/>
            <a:ext cx="3146379" cy="72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6942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404EE9E-1A68-CC4F-9997-6115679648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438400" y="6356350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</a:t>
            </a:r>
            <a:r>
              <a:rPr lang="en-US" err="1"/>
              <a:t>Percona</a:t>
            </a:r>
            <a:r>
              <a:rPr lang="en-US"/>
              <a:t>. | Confidential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D2B3A89-A0A9-1845-87F2-1F1180106A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62465" y="6356350"/>
            <a:ext cx="1530927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9279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Grey Sid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5B566CD-C10F-314B-91A3-ECA507474D79}"/>
              </a:ext>
            </a:extLst>
          </p:cNvPr>
          <p:cNvSpPr/>
          <p:nvPr userDrawn="1"/>
        </p:nvSpPr>
        <p:spPr>
          <a:xfrm>
            <a:off x="9183757" y="590719"/>
            <a:ext cx="2921737" cy="55052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b="0" i="0">
              <a:latin typeface="Poppins" pitchFamily="2" charset="7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8" y="864108"/>
            <a:ext cx="5314489" cy="512064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404EE9E-1A68-CC4F-9997-6115679648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438400" y="6356350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</a:t>
            </a:r>
            <a:r>
              <a:rPr lang="en-US" err="1"/>
              <a:t>Percona</a:t>
            </a:r>
            <a:r>
              <a:rPr lang="en-US"/>
              <a:t> Confidential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D2B3A89-A0A9-1845-87F2-1F1180106A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62465" y="6356350"/>
            <a:ext cx="1530927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608C423-CC14-F54C-A3F6-DAA1488E7A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02763" y="1123950"/>
            <a:ext cx="2593975" cy="4600575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1100" b="1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76537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E9C03-BFBF-2E4B-8510-9CE4C5C7DB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52919" y="6492875"/>
            <a:ext cx="1530927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6">
            <a:extLst>
              <a:ext uri="{FF2B5EF4-FFF2-40B4-BE49-F238E27FC236}">
                <a16:creationId xmlns:a16="http://schemas.microsoft.com/office/drawing/2014/main" id="{C2A5C868-2E75-351E-3015-96A4F8568F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590800" y="6508750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 </a:t>
            </a:r>
            <a:r>
              <a:rPr lang="en-US" err="1"/>
              <a:t>Percona</a:t>
            </a:r>
            <a:r>
              <a:rPr lang="en-US"/>
              <a:t> |. Confidential</a:t>
            </a:r>
          </a:p>
          <a:p>
            <a:endParaRPr lang="en-US"/>
          </a:p>
        </p:txBody>
      </p:sp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FB918B2E-0E9E-D1BD-64F0-C1CE476C6BF2}"/>
              </a:ext>
            </a:extLst>
          </p:cNvPr>
          <p:cNvSpPr txBox="1">
            <a:spLocks/>
          </p:cNvSpPr>
          <p:nvPr userDrawn="1"/>
        </p:nvSpPr>
        <p:spPr>
          <a:xfrm>
            <a:off x="414865" y="6508750"/>
            <a:ext cx="15309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0506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A3EAA18-1714-C547-B47B-6653739B78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438400" y="6356350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 </a:t>
            </a:r>
            <a:r>
              <a:rPr lang="en-US" err="1"/>
              <a:t>Percona</a:t>
            </a:r>
            <a:r>
              <a:rPr lang="en-US"/>
              <a:t> |. Confidential</a:t>
            </a:r>
          </a:p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DD02D11-A771-034E-A006-6954169F5C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62465" y="6356350"/>
            <a:ext cx="1530927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2781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764771" cy="685495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CECDE13-04AF-3B48-BC7B-4C97D1AFE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015" y="1895302"/>
            <a:ext cx="10084453" cy="408944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2A100CE-2EA5-9649-8F73-507B2806D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702" y="758953"/>
            <a:ext cx="10092765" cy="862654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F04AA545-29E0-6CE2-CA27-49D9E93214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936" y="6392607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accent2"/>
                </a:solidFill>
                <a:latin typeface="Poppins" pitchFamily="2" charset="77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A8145F51-7C1D-7FE3-B2D1-F06B21EA59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922" t="31201" r="16646" b="33735"/>
          <a:stretch/>
        </p:blipFill>
        <p:spPr>
          <a:xfrm>
            <a:off x="9753599" y="6172834"/>
            <a:ext cx="2214880" cy="579121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00FC9B7-0517-65C7-9AB5-25C46A360A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070" y="6366510"/>
            <a:ext cx="6310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Poppins" pitchFamily="2" charset="77"/>
              </a:defRPr>
            </a:lvl1pPr>
          </a:lstStyle>
          <a:p>
            <a:r>
              <a:rPr lang="en-US"/>
              <a:t>© 2023 </a:t>
            </a:r>
            <a:r>
              <a:rPr lang="en-US" err="1"/>
              <a:t>Percona</a:t>
            </a:r>
            <a:r>
              <a:rPr lang="en-US"/>
              <a:t>. | Confidential</a:t>
            </a:r>
          </a:p>
        </p:txBody>
      </p:sp>
    </p:spTree>
    <p:extLst>
      <p:ext uri="{BB962C8B-B14F-4D97-AF65-F5344CB8AC3E}">
        <p14:creationId xmlns:p14="http://schemas.microsoft.com/office/powerpoint/2010/main" val="28543263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6808" y="1732852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6975" y="498811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A437E11A-D1B3-660F-3DBE-59AF655F0C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7934" r="-762"/>
          <a:stretch/>
        </p:blipFill>
        <p:spPr>
          <a:xfrm>
            <a:off x="0" y="653415"/>
            <a:ext cx="4849055" cy="5774690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7505C4F-3A74-F715-BD85-0C845B1B86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6987"/>
          <a:stretch/>
        </p:blipFill>
        <p:spPr>
          <a:xfrm>
            <a:off x="8696959" y="500966"/>
            <a:ext cx="3146379" cy="72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5067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404EE9E-1A68-CC4F-9997-6115679648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535680" y="6356350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</a:t>
            </a:r>
            <a:r>
              <a:rPr lang="en-US" err="1"/>
              <a:t>Percona</a:t>
            </a:r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D2B3A89-A0A9-1845-87F2-1F1180106A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594945" y="6417310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8555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with attrib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3C404E14-CD9F-2C45-9FAE-AD6CD3D85CD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869268" y="2200758"/>
            <a:ext cx="3555262" cy="3524261"/>
          </a:xfrm>
          <a:noFill/>
          <a:ln>
            <a:noFill/>
          </a:ln>
        </p:spPr>
        <p:txBody>
          <a:bodyPr lIns="0" tIns="91440" rIns="0" bIns="0" anchor="t">
            <a:normAutofit/>
          </a:bodyPr>
          <a:lstStyle>
            <a:lvl1pPr marL="0" indent="0" algn="ctr">
              <a:buNone/>
              <a:defRPr sz="2000" b="1" u="none">
                <a:solidFill>
                  <a:schemeClr val="accent1"/>
                </a:solidFill>
              </a:defRPr>
            </a:lvl1pPr>
            <a:lvl2pPr marL="502920" indent="0" algn="l">
              <a:buFont typeface="Arial" panose="020B0604020202020204" pitchFamily="34" charset="0"/>
              <a:buNone/>
              <a:defRPr sz="1800"/>
            </a:lvl2pPr>
            <a:lvl3pPr algn="l">
              <a:defRPr sz="1600"/>
            </a:lvl3pPr>
            <a:lvl4pPr algn="l">
              <a:defRPr sz="1200"/>
            </a:lvl4pPr>
            <a:lvl5pPr algn="l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ABF8D4F7-ADF6-1C48-97E4-5B083BAA1CE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653131" y="2200758"/>
            <a:ext cx="3555262" cy="3524261"/>
          </a:xfrm>
          <a:noFill/>
          <a:ln>
            <a:noFill/>
          </a:ln>
        </p:spPr>
        <p:txBody>
          <a:bodyPr lIns="0" tIns="91440" rIns="0" bIns="0" anchor="t">
            <a:normAutofit/>
          </a:bodyPr>
          <a:lstStyle>
            <a:lvl1pPr marL="0" indent="0" algn="ctr">
              <a:buNone/>
              <a:defRPr sz="2000" b="1">
                <a:solidFill>
                  <a:schemeClr val="accent1"/>
                </a:solidFill>
              </a:defRPr>
            </a:lvl1pPr>
            <a:lvl2pPr marL="502920" indent="0">
              <a:buFont typeface="Arial" panose="020B0604020202020204" pitchFamily="34" charset="0"/>
              <a:buNone/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1AFEF92-06E4-E949-BA27-9940BC9F5D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76693" y="972293"/>
            <a:ext cx="1140412" cy="856507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E7C136B3-5284-EC42-9C2E-812A173AB4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60556" y="972293"/>
            <a:ext cx="1140412" cy="856507"/>
          </a:xfrm>
        </p:spPr>
        <p:txBody>
          <a:bodyPr/>
          <a:lstStyle/>
          <a:p>
            <a:endParaRPr lang="en-US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CCC074B-3F80-8D46-A6CA-0AFB620FCA4E}"/>
              </a:ext>
            </a:extLst>
          </p:cNvPr>
          <p:cNvCxnSpPr>
            <a:cxnSpLocks/>
          </p:cNvCxnSpPr>
          <p:nvPr userDrawn="1"/>
        </p:nvCxnSpPr>
        <p:spPr>
          <a:xfrm>
            <a:off x="7533861" y="2200758"/>
            <a:ext cx="0" cy="354414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6">
            <a:extLst>
              <a:ext uri="{FF2B5EF4-FFF2-40B4-BE49-F238E27FC236}">
                <a16:creationId xmlns:a16="http://schemas.microsoft.com/office/drawing/2014/main" id="{6AFFBA33-14C9-9206-B74B-60F2190350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535680" y="6356350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</a:t>
            </a:r>
            <a:r>
              <a:rPr lang="en-US" err="1"/>
              <a:t>Percona</a:t>
            </a:r>
            <a:endParaRPr lang="en-US"/>
          </a:p>
        </p:txBody>
      </p:sp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82CA2684-8D86-67B2-F88A-535704FCAE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594945" y="6417310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521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with attrib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3C404E14-CD9F-2C45-9FAE-AD6CD3D85CD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869268" y="2200758"/>
            <a:ext cx="3555262" cy="3524261"/>
          </a:xfrm>
          <a:noFill/>
          <a:ln>
            <a:noFill/>
          </a:ln>
        </p:spPr>
        <p:txBody>
          <a:bodyPr lIns="0" tIns="91440" rIns="0" bIns="0" anchor="t">
            <a:normAutofit/>
          </a:bodyPr>
          <a:lstStyle>
            <a:lvl1pPr marL="0" indent="0" algn="ctr">
              <a:buNone/>
              <a:defRPr sz="2000" b="1" u="none">
                <a:solidFill>
                  <a:schemeClr val="accent1"/>
                </a:solidFill>
              </a:defRPr>
            </a:lvl1pPr>
            <a:lvl2pPr marL="502920" indent="0" algn="l">
              <a:buFont typeface="Arial" panose="020B0604020202020204" pitchFamily="34" charset="0"/>
              <a:buNone/>
              <a:defRPr sz="1800"/>
            </a:lvl2pPr>
            <a:lvl3pPr algn="l">
              <a:defRPr sz="1600"/>
            </a:lvl3pPr>
            <a:lvl4pPr algn="l">
              <a:defRPr sz="1200"/>
            </a:lvl4pPr>
            <a:lvl5pPr algn="l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ABF8D4F7-ADF6-1C48-97E4-5B083BAA1CE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653131" y="2200758"/>
            <a:ext cx="3555262" cy="3524261"/>
          </a:xfrm>
          <a:noFill/>
          <a:ln>
            <a:noFill/>
          </a:ln>
        </p:spPr>
        <p:txBody>
          <a:bodyPr lIns="0" tIns="91440" rIns="0" bIns="0" anchor="t">
            <a:normAutofit/>
          </a:bodyPr>
          <a:lstStyle>
            <a:lvl1pPr marL="0" indent="0" algn="ctr">
              <a:buNone/>
              <a:defRPr sz="2000" b="1">
                <a:solidFill>
                  <a:schemeClr val="accent1"/>
                </a:solidFill>
              </a:defRPr>
            </a:lvl1pPr>
            <a:lvl2pPr marL="502920" indent="0">
              <a:buFont typeface="Arial" panose="020B0604020202020204" pitchFamily="34" charset="0"/>
              <a:buNone/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1AFEF92-06E4-E949-BA27-9940BC9F5D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76693" y="972293"/>
            <a:ext cx="1140412" cy="856507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E7C136B3-5284-EC42-9C2E-812A173AB4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60556" y="972293"/>
            <a:ext cx="1140412" cy="856507"/>
          </a:xfrm>
        </p:spPr>
        <p:txBody>
          <a:bodyPr/>
          <a:lstStyle/>
          <a:p>
            <a:endParaRPr lang="en-US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CCC074B-3F80-8D46-A6CA-0AFB620FCA4E}"/>
              </a:ext>
            </a:extLst>
          </p:cNvPr>
          <p:cNvCxnSpPr>
            <a:cxnSpLocks/>
          </p:cNvCxnSpPr>
          <p:nvPr userDrawn="1"/>
        </p:nvCxnSpPr>
        <p:spPr>
          <a:xfrm>
            <a:off x="7533861" y="2200758"/>
            <a:ext cx="0" cy="354414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6">
            <a:extLst>
              <a:ext uri="{FF2B5EF4-FFF2-40B4-BE49-F238E27FC236}">
                <a16:creationId xmlns:a16="http://schemas.microsoft.com/office/drawing/2014/main" id="{6AFFBA33-14C9-9206-B74B-60F2190350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535680" y="6356350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</a:t>
            </a:r>
            <a:r>
              <a:rPr lang="en-US" err="1"/>
              <a:t>Percona</a:t>
            </a:r>
            <a:endParaRPr lang="en-US"/>
          </a:p>
        </p:txBody>
      </p:sp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82CA2684-8D86-67B2-F88A-535704FCAE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594945" y="6417310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9372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id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B03C204-4D6E-F34F-A7B0-BD37BF19ED51}"/>
              </a:ext>
            </a:extLst>
          </p:cNvPr>
          <p:cNvSpPr/>
          <p:nvPr userDrawn="1"/>
        </p:nvSpPr>
        <p:spPr>
          <a:xfrm>
            <a:off x="9183757" y="623087"/>
            <a:ext cx="2921737" cy="5472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b="0" i="0">
              <a:latin typeface="Poppins" pitchFamily="2" charset="7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19015B-CCCD-4C4B-AFDA-5EFFD1BD3F1C}"/>
              </a:ext>
            </a:extLst>
          </p:cNvPr>
          <p:cNvSpPr/>
          <p:nvPr userDrawn="1"/>
        </p:nvSpPr>
        <p:spPr>
          <a:xfrm>
            <a:off x="9270263" y="761999"/>
            <a:ext cx="2921737" cy="53340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b="0" i="0">
              <a:solidFill>
                <a:schemeClr val="accent2"/>
              </a:solidFill>
              <a:latin typeface="Poppins" pitchFamily="2" charset="7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8" y="864108"/>
            <a:ext cx="5314489" cy="512064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608C423-CC14-F54C-A3F6-DAA1488E7A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02763" y="1123950"/>
            <a:ext cx="2593975" cy="4600575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1100" b="1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276BD441-91E0-66DB-19FA-518C60627F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535680" y="6356350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</a:t>
            </a:r>
            <a:r>
              <a:rPr lang="en-US" err="1"/>
              <a:t>Percona</a:t>
            </a:r>
            <a:endParaRPr lang="en-US"/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96D1C39A-4234-4738-8EF6-E64EAB4721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594945" y="6417310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86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46372C42-C5DB-C798-38DC-9E862C2909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535680" y="6356350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</a:t>
            </a:r>
            <a:r>
              <a:rPr lang="en-US" err="1"/>
              <a:t>Percona</a:t>
            </a:r>
            <a:endParaRPr lang="en-US"/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47139082-CE06-BAA2-759C-A51AD3302F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594945" y="6417310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9459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B3CC1572-FFE5-37DC-992A-E037392250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535680" y="6356350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</a:t>
            </a:r>
            <a:r>
              <a:rPr lang="en-US" err="1"/>
              <a:t>Percona</a:t>
            </a:r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D4CA8EB-DA5B-D2C0-0716-232DB838AB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594945" y="6417310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3662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6">
            <a:extLst>
              <a:ext uri="{FF2B5EF4-FFF2-40B4-BE49-F238E27FC236}">
                <a16:creationId xmlns:a16="http://schemas.microsoft.com/office/drawing/2014/main" id="{28C5AC9C-ABC9-8D62-077B-28D9F10E5C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535680" y="6356350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</a:t>
            </a:r>
            <a:r>
              <a:rPr lang="en-US" err="1"/>
              <a:t>Percona</a:t>
            </a:r>
            <a:endParaRPr lang="en-US"/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AC59D842-90B4-D6F0-87EA-45C5ACA077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594945" y="6417310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7465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0"/>
            <a:ext cx="43688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CECDE13-04AF-3B48-BC7B-4C97D1AFE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015" y="1895302"/>
            <a:ext cx="10084453" cy="4089446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2A100CE-2EA5-9649-8F73-507B2806D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702" y="758953"/>
            <a:ext cx="10092765" cy="86265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E94E002-D1FC-AEC5-4C6E-F3290720B5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40995" y="6366510"/>
            <a:ext cx="6310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Poppins" pitchFamily="2" charset="77"/>
              </a:defRPr>
            </a:lvl1pPr>
          </a:lstStyle>
          <a:p>
            <a:r>
              <a:rPr lang="en-US"/>
              <a:t>© 2023 </a:t>
            </a:r>
            <a:r>
              <a:rPr lang="en-US" err="1"/>
              <a:t>Percona</a:t>
            </a:r>
            <a:endParaRPr lang="en-US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6EBF4C05-4AE6-C865-6402-C1FEAF35A5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922" t="31201" r="16646" b="33735"/>
          <a:stretch/>
        </p:blipFill>
        <p:spPr>
          <a:xfrm>
            <a:off x="10027919" y="6229340"/>
            <a:ext cx="2021841" cy="528647"/>
          </a:xfrm>
          <a:prstGeom prst="rect">
            <a:avLst/>
          </a:prstGeom>
        </p:spPr>
      </p:pic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7879EDFB-0EE5-E31A-4DD0-AFF765EE6D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788" y="6417310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1236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DCA57D6-BBF2-BB3E-FF1B-1E4DD3AF94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070" y="6366510"/>
            <a:ext cx="6310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Poppins" pitchFamily="2" charset="77"/>
              </a:defRPr>
            </a:lvl1pPr>
          </a:lstStyle>
          <a:p>
            <a:r>
              <a:rPr lang="en-US"/>
              <a:t>© 2023 </a:t>
            </a:r>
            <a:r>
              <a:rPr lang="en-US" err="1"/>
              <a:t>Percona</a:t>
            </a:r>
            <a:endParaRPr lang="en-US"/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4B968DB8-69D9-B750-6214-D703D79B96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922" t="31201" r="16646" b="33735"/>
          <a:stretch/>
        </p:blipFill>
        <p:spPr>
          <a:xfrm>
            <a:off x="9753599" y="6172834"/>
            <a:ext cx="2214880" cy="579121"/>
          </a:xfrm>
          <a:prstGeom prst="rect">
            <a:avLst/>
          </a:prstGeom>
        </p:spPr>
      </p:pic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5F92B55C-3388-2780-9BDC-8C204BE00DD5}"/>
              </a:ext>
            </a:extLst>
          </p:cNvPr>
          <p:cNvSpPr txBox="1">
            <a:spLocks/>
          </p:cNvSpPr>
          <p:nvPr userDrawn="1"/>
        </p:nvSpPr>
        <p:spPr>
          <a:xfrm>
            <a:off x="150705" y="6417310"/>
            <a:ext cx="15309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205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12192000" cy="60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6256" y="963169"/>
            <a:ext cx="9932769" cy="41696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cap="none" spc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FA7F3CD-1AD2-A121-FD76-7ECEE73F83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922" t="31201" r="16646" b="33735"/>
          <a:stretch/>
        </p:blipFill>
        <p:spPr>
          <a:xfrm>
            <a:off x="4531359" y="6172834"/>
            <a:ext cx="2214880" cy="57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9628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 2 1">
  <p:cSld name="1_Title Slide 2 1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2"/>
          <p:cNvSpPr txBox="1"/>
          <p:nvPr/>
        </p:nvSpPr>
        <p:spPr>
          <a:xfrm>
            <a:off x="515233" y="6542708"/>
            <a:ext cx="4456400" cy="2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33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rPr>
              <a:t>© Copyright 2023 Percona® LLC. All rights reserved</a:t>
            </a:r>
            <a:endParaRPr sz="933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1" name="Google Shape;71;p12"/>
          <p:cNvSpPr txBox="1">
            <a:spLocks noGrp="1"/>
          </p:cNvSpPr>
          <p:nvPr>
            <p:ph type="sldNum" idx="12"/>
          </p:nvPr>
        </p:nvSpPr>
        <p:spPr>
          <a:xfrm>
            <a:off x="10559489" y="6492900"/>
            <a:ext cx="153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067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lvl="1" indent="0" algn="r" rtl="0">
              <a:spcBef>
                <a:spcPts val="0"/>
              </a:spcBef>
              <a:buNone/>
              <a:defRPr sz="1067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lvl="2" indent="0" algn="r" rtl="0">
              <a:spcBef>
                <a:spcPts val="0"/>
              </a:spcBef>
              <a:buNone/>
              <a:defRPr sz="1067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lvl="3" indent="0" algn="r" rtl="0">
              <a:spcBef>
                <a:spcPts val="0"/>
              </a:spcBef>
              <a:buNone/>
              <a:defRPr sz="1067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lvl="4" indent="0" algn="r" rtl="0">
              <a:spcBef>
                <a:spcPts val="0"/>
              </a:spcBef>
              <a:buNone/>
              <a:defRPr sz="1067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lvl="5" indent="0" algn="r" rtl="0">
              <a:spcBef>
                <a:spcPts val="0"/>
              </a:spcBef>
              <a:buNone/>
              <a:defRPr sz="1067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lvl="6" indent="0" algn="r" rtl="0">
              <a:spcBef>
                <a:spcPts val="0"/>
              </a:spcBef>
              <a:buNone/>
              <a:defRPr sz="1067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lvl="7" indent="0" algn="r" rtl="0">
              <a:spcBef>
                <a:spcPts val="0"/>
              </a:spcBef>
              <a:buNone/>
              <a:defRPr sz="1067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lvl="8" indent="0" algn="r" rtl="0">
              <a:spcBef>
                <a:spcPts val="0"/>
              </a:spcBef>
              <a:buNone/>
              <a:defRPr sz="1067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72" name="Google Shape;72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283356" y="6492875"/>
            <a:ext cx="1245837" cy="265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64733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 2 1 2">
  <p:cSld name="1_Title Slide 2 1 2">
    <p:bg>
      <p:bgPr>
        <a:solidFill>
          <a:schemeClr val="dk2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>
              <a:buNone/>
              <a:defRPr sz="1733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buNone/>
              <a:defRPr sz="1733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>
              <a:buNone/>
              <a:defRPr sz="1733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>
              <a:buNone/>
              <a:defRPr sz="1733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>
              <a:buNone/>
              <a:defRPr sz="1733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>
              <a:buNone/>
              <a:defRPr sz="1733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>
              <a:buNone/>
              <a:defRPr sz="1733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>
              <a:buNone/>
              <a:defRPr sz="1733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>
              <a:buNone/>
              <a:defRPr sz="1733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522621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2"/>
          <p:cNvPicPr preferRelativeResize="0"/>
          <p:nvPr/>
        </p:nvPicPr>
        <p:blipFill rotWithShape="1">
          <a:blip r:embed="rId2">
            <a:alphaModFix/>
          </a:blip>
          <a:srcRect l="5762" r="9377"/>
          <a:stretch/>
        </p:blipFill>
        <p:spPr>
          <a:xfrm>
            <a:off x="0" y="682163"/>
            <a:ext cx="9169101" cy="543389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902000" y="1646274"/>
            <a:ext cx="7315200" cy="18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Calibri"/>
              <a:buNone/>
              <a:defRPr sz="59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>
            <a:spLocks noGrp="1"/>
          </p:cNvSpPr>
          <p:nvPr>
            <p:ph type="pic" idx="2"/>
          </p:nvPr>
        </p:nvSpPr>
        <p:spPr>
          <a:xfrm>
            <a:off x="1058025" y="3990975"/>
            <a:ext cx="1495500" cy="14955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0" name="Google Shape;20;p2"/>
          <p:cNvSpPr txBox="1">
            <a:spLocks noGrp="1"/>
          </p:cNvSpPr>
          <p:nvPr>
            <p:ph type="subTitle" idx="1"/>
          </p:nvPr>
        </p:nvSpPr>
        <p:spPr>
          <a:xfrm>
            <a:off x="2723874" y="4343475"/>
            <a:ext cx="5898300" cy="79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25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25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250"/>
              </a:spcBef>
              <a:spcAft>
                <a:spcPts val="25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9234900" y="674550"/>
            <a:ext cx="2957100" cy="5409000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" name="Google Shape;2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2250" y="6356350"/>
            <a:ext cx="2187488" cy="26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41075" y="2948070"/>
            <a:ext cx="2544748" cy="9020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1986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id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B03C204-4D6E-F34F-A7B0-BD37BF19ED51}"/>
              </a:ext>
            </a:extLst>
          </p:cNvPr>
          <p:cNvSpPr/>
          <p:nvPr userDrawn="1"/>
        </p:nvSpPr>
        <p:spPr>
          <a:xfrm>
            <a:off x="9183757" y="623087"/>
            <a:ext cx="2921737" cy="5472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b="0" i="0">
              <a:latin typeface="Poppins" pitchFamily="2" charset="7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19015B-CCCD-4C4B-AFDA-5EFFD1BD3F1C}"/>
              </a:ext>
            </a:extLst>
          </p:cNvPr>
          <p:cNvSpPr/>
          <p:nvPr userDrawn="1"/>
        </p:nvSpPr>
        <p:spPr>
          <a:xfrm>
            <a:off x="9270263" y="761999"/>
            <a:ext cx="2921737" cy="53340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b="0" i="0">
              <a:solidFill>
                <a:schemeClr val="accent2"/>
              </a:solidFill>
              <a:latin typeface="Poppins" pitchFamily="2" charset="7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8" y="864108"/>
            <a:ext cx="5314489" cy="512064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608C423-CC14-F54C-A3F6-DAA1488E7A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02763" y="1123950"/>
            <a:ext cx="2593975" cy="4600575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1100" b="1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276BD441-91E0-66DB-19FA-518C60627F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535680" y="6356350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</a:t>
            </a:r>
            <a:r>
              <a:rPr lang="en-US" err="1"/>
              <a:t>Percona</a:t>
            </a:r>
            <a:endParaRPr lang="en-US"/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96D1C39A-4234-4738-8EF6-E64EAB4721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594945" y="6417310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4616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1">
  <p:cSld name="Title Slide 1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3"/>
          <p:cNvPicPr preferRelativeResize="0"/>
          <p:nvPr/>
        </p:nvPicPr>
        <p:blipFill rotWithShape="1">
          <a:blip r:embed="rId2">
            <a:alphaModFix/>
          </a:blip>
          <a:srcRect l="5762" r="9377"/>
          <a:stretch/>
        </p:blipFill>
        <p:spPr>
          <a:xfrm>
            <a:off x="0" y="682163"/>
            <a:ext cx="9169101" cy="5433899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3"/>
          <p:cNvSpPr/>
          <p:nvPr/>
        </p:nvSpPr>
        <p:spPr>
          <a:xfrm>
            <a:off x="9256900" y="662100"/>
            <a:ext cx="2957100" cy="5409000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ctrTitle"/>
          </p:nvPr>
        </p:nvSpPr>
        <p:spPr>
          <a:xfrm>
            <a:off x="902000" y="1471524"/>
            <a:ext cx="7315200" cy="18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Calibri"/>
              <a:buNone/>
              <a:defRPr sz="59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"/>
          <p:cNvSpPr>
            <a:spLocks noGrp="1"/>
          </p:cNvSpPr>
          <p:nvPr>
            <p:ph type="pic" idx="2"/>
          </p:nvPr>
        </p:nvSpPr>
        <p:spPr>
          <a:xfrm>
            <a:off x="998463" y="3602288"/>
            <a:ext cx="1014900" cy="1014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2222436" y="3714488"/>
            <a:ext cx="5898300" cy="79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25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25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250"/>
              </a:spcBef>
              <a:spcAft>
                <a:spcPts val="25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>
            <a:spLocks noGrp="1"/>
          </p:cNvSpPr>
          <p:nvPr>
            <p:ph type="pic" idx="3"/>
          </p:nvPr>
        </p:nvSpPr>
        <p:spPr>
          <a:xfrm>
            <a:off x="998463" y="4855500"/>
            <a:ext cx="1014900" cy="1014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1" name="Google Shape;31;p3"/>
          <p:cNvSpPr txBox="1">
            <a:spLocks noGrp="1"/>
          </p:cNvSpPr>
          <p:nvPr>
            <p:ph type="subTitle" idx="4"/>
          </p:nvPr>
        </p:nvSpPr>
        <p:spPr>
          <a:xfrm>
            <a:off x="2222438" y="5030238"/>
            <a:ext cx="5583300" cy="79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25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25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250"/>
              </a:spcBef>
              <a:spcAft>
                <a:spcPts val="250"/>
              </a:spcAft>
              <a:buSzPts val="1600"/>
              <a:buNone/>
              <a:defRPr/>
            </a:lvl9pPr>
          </a:lstStyle>
          <a:p>
            <a:endParaRPr/>
          </a:p>
        </p:txBody>
      </p:sp>
      <p:pic>
        <p:nvPicPr>
          <p:cNvPr id="32" name="Google Shape;32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2250" y="6356350"/>
            <a:ext cx="2187488" cy="26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41075" y="2948070"/>
            <a:ext cx="2544748" cy="9020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24691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500" cy="46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3869268" y="864108"/>
            <a:ext cx="7315200" cy="51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  <a:defRPr sz="2800" b="1"/>
            </a:lvl1pPr>
            <a:lvl2pPr marL="914400" lvl="1" indent="-3683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200"/>
              <a:buChar char="●"/>
              <a:defRPr sz="2400"/>
            </a:lvl2pPr>
            <a:lvl3pPr marL="1371600" lvl="2" indent="-3683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200"/>
              <a:buChar char="●"/>
              <a:defRPr sz="2200"/>
            </a:lvl3pPr>
            <a:lvl4pPr marL="1828800" lvl="3" indent="-3683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200"/>
              <a:buChar char="●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Char char="●"/>
              <a:defRPr sz="1800"/>
            </a:lvl5pPr>
            <a:lvl6pPr marL="2743200" lvl="5" indent="-355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Char char="●"/>
              <a:defRPr sz="1800"/>
            </a:lvl6pPr>
            <a:lvl7pPr marL="3200400" lvl="6" indent="-355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Char char="●"/>
              <a:defRPr sz="1800"/>
            </a:lvl7pPr>
            <a:lvl8pPr marL="3657600" lvl="7" indent="-355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Char char="●"/>
              <a:defRPr sz="1800"/>
            </a:lvl8pPr>
            <a:lvl9pPr marL="4114800" lvl="8" indent="-3556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2000"/>
              <a:buChar char="●"/>
              <a:defRPr sz="1800"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sldNum" idx="12"/>
          </p:nvPr>
        </p:nvSpPr>
        <p:spPr>
          <a:xfrm>
            <a:off x="26246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2600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losing">
  <p:cSld name="Closing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5"/>
          <p:cNvPicPr preferRelativeResize="0"/>
          <p:nvPr/>
        </p:nvPicPr>
        <p:blipFill rotWithShape="1">
          <a:blip r:embed="rId2">
            <a:alphaModFix/>
          </a:blip>
          <a:srcRect b="12533"/>
          <a:stretch/>
        </p:blipFill>
        <p:spPr>
          <a:xfrm>
            <a:off x="-14125" y="695538"/>
            <a:ext cx="12220252" cy="5375475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5"/>
          <p:cNvSpPr txBox="1">
            <a:spLocks noGrp="1"/>
          </p:cNvSpPr>
          <p:nvPr>
            <p:ph type="subTitle" idx="1"/>
          </p:nvPr>
        </p:nvSpPr>
        <p:spPr>
          <a:xfrm>
            <a:off x="1129616" y="1298448"/>
            <a:ext cx="9932769" cy="4169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4700"/>
              <a:buNone/>
              <a:defRPr sz="4700" cap="none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pic>
        <p:nvPicPr>
          <p:cNvPr id="41" name="Google Shape;4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2250" y="6356350"/>
            <a:ext cx="2187488" cy="265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06424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 with attribution">
  <p:cSld name="1_Title and Content with attribu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>
            <a:spLocks noGrp="1"/>
          </p:cNvSpPr>
          <p:nvPr>
            <p:ph type="body" idx="1"/>
          </p:nvPr>
        </p:nvSpPr>
        <p:spPr>
          <a:xfrm>
            <a:off x="3869268" y="2200758"/>
            <a:ext cx="3555300" cy="3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0" anchor="t" anchorCtr="0">
            <a:noAutofit/>
          </a:bodyPr>
          <a:lstStyle>
            <a:lvl1pPr marL="457200" lvl="0" indent="-22860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None/>
              <a:defRPr sz="2200" b="1" u="none">
                <a:solidFill>
                  <a:srgbClr val="595959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Char char="●"/>
              <a:defRPr sz="1600"/>
            </a:lvl3pPr>
            <a:lvl4pPr marL="1828800" lvl="3" indent="-3048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200"/>
              <a:buChar char="●"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2"/>
          </p:nvPr>
        </p:nvSpPr>
        <p:spPr>
          <a:xfrm>
            <a:off x="7653131" y="2200758"/>
            <a:ext cx="3555300" cy="3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0" anchor="t" anchorCtr="0">
            <a:noAutofit/>
          </a:bodyPr>
          <a:lstStyle>
            <a:lvl1pPr marL="457200" lvl="0" indent="-22860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 b="1">
                <a:solidFill>
                  <a:srgbClr val="595959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Char char="●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500" cy="46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26246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7" name="Google Shape;47;p6"/>
          <p:cNvCxnSpPr/>
          <p:nvPr/>
        </p:nvCxnSpPr>
        <p:spPr>
          <a:xfrm>
            <a:off x="7533861" y="2200758"/>
            <a:ext cx="0" cy="35442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4981218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with Side Bar">
  <p:cSld name="Title and Content with Side Ba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500" cy="46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body" idx="1"/>
          </p:nvPr>
        </p:nvSpPr>
        <p:spPr>
          <a:xfrm>
            <a:off x="3869268" y="864108"/>
            <a:ext cx="5314489" cy="5120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b="1">
                <a:solidFill>
                  <a:srgbClr val="59595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sldNum" idx="12"/>
          </p:nvPr>
        </p:nvSpPr>
        <p:spPr>
          <a:xfrm>
            <a:off x="26246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2" name="Google Shape;52;p7"/>
          <p:cNvSpPr/>
          <p:nvPr/>
        </p:nvSpPr>
        <p:spPr>
          <a:xfrm>
            <a:off x="9375594" y="802525"/>
            <a:ext cx="2816400" cy="5243700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3" name="Google Shape;53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517275" y="2948070"/>
            <a:ext cx="2544748" cy="9020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90505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 2">
  <p:cSld name="Section Head 2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500" cy="46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body" idx="1"/>
          </p:nvPr>
        </p:nvSpPr>
        <p:spPr>
          <a:xfrm>
            <a:off x="3869268" y="864108"/>
            <a:ext cx="7315200" cy="51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3200"/>
              <a:buNone/>
              <a:defRPr sz="3200"/>
            </a:lvl1pPr>
            <a:lvl2pPr marL="914400" lvl="1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26246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50315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500" cy="46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867912" y="868680"/>
            <a:ext cx="3474720" cy="5120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Char char="●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400"/>
              <a:buChar char="●"/>
              <a:defRPr sz="14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7818120" y="868680"/>
            <a:ext cx="3474720" cy="5120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Char char="●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400"/>
              <a:buChar char="●"/>
              <a:defRPr sz="14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sldNum" idx="12"/>
          </p:nvPr>
        </p:nvSpPr>
        <p:spPr>
          <a:xfrm>
            <a:off x="26246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17996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500" cy="46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3867912" y="1930936"/>
            <a:ext cx="347472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Char char="●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400"/>
              <a:buChar char="●"/>
              <a:defRPr sz="1400"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body" idx="2"/>
          </p:nvPr>
        </p:nvSpPr>
        <p:spPr>
          <a:xfrm>
            <a:off x="7818463" y="1930936"/>
            <a:ext cx="347472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Char char="●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400"/>
              <a:buChar char="●"/>
              <a:defRPr sz="1400"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26246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subTitle" idx="3"/>
          </p:nvPr>
        </p:nvSpPr>
        <p:spPr>
          <a:xfrm>
            <a:off x="3866025" y="1010375"/>
            <a:ext cx="3474600" cy="813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>
            <a:lvl1pPr lvl="0" rtl="0">
              <a:spcBef>
                <a:spcPts val="120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20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subTitle" idx="4"/>
          </p:nvPr>
        </p:nvSpPr>
        <p:spPr>
          <a:xfrm>
            <a:off x="7818525" y="1010375"/>
            <a:ext cx="3474600" cy="813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>
            <a:lvl1pPr lvl="0" rtl="0">
              <a:spcBef>
                <a:spcPts val="120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20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3481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>
  <p:cSld name="1_Title Slide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body" idx="1"/>
          </p:nvPr>
        </p:nvSpPr>
        <p:spPr>
          <a:xfrm>
            <a:off x="1100015" y="1895302"/>
            <a:ext cx="10084453" cy="4089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b="1"/>
            </a:lvl1pPr>
            <a:lvl2pPr marL="914400" lvl="1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1091702" y="758953"/>
            <a:ext cx="10092765" cy="862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Calibri"/>
              <a:buNone/>
              <a:defRPr>
                <a:solidFill>
                  <a:srgbClr val="59595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sldNum" idx="12"/>
          </p:nvPr>
        </p:nvSpPr>
        <p:spPr>
          <a:xfrm>
            <a:off x="26246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5" name="Google Shape;75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432800" y="6356350"/>
            <a:ext cx="2187488" cy="26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1"/>
          <p:cNvPicPr preferRelativeResize="0"/>
          <p:nvPr/>
        </p:nvPicPr>
        <p:blipFill rotWithShape="1">
          <a:blip r:embed="rId3">
            <a:alphaModFix/>
          </a:blip>
          <a:srcRect l="62084" r="29974"/>
          <a:stretch/>
        </p:blipFill>
        <p:spPr>
          <a:xfrm>
            <a:off x="0" y="720825"/>
            <a:ext cx="855199" cy="541635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1"/>
          <p:cNvSpPr txBox="1"/>
          <p:nvPr/>
        </p:nvSpPr>
        <p:spPr>
          <a:xfrm>
            <a:off x="810975" y="6406163"/>
            <a:ext cx="4456500" cy="2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© 2023 Percona</a:t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83503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26246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0" name="Google Shape;80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432800" y="6356350"/>
            <a:ext cx="2187488" cy="2655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2"/>
          <p:cNvSpPr txBox="1"/>
          <p:nvPr/>
        </p:nvSpPr>
        <p:spPr>
          <a:xfrm>
            <a:off x="810975" y="6406163"/>
            <a:ext cx="4456500" cy="2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© 2023 Percona</a:t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2936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46372C42-C5DB-C798-38DC-9E862C2909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535680" y="6356350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</a:t>
            </a:r>
            <a:r>
              <a:rPr lang="en-US" err="1"/>
              <a:t>Percona</a:t>
            </a:r>
            <a:endParaRPr lang="en-US"/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47139082-CE06-BAA2-759C-A51AD3302F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594945" y="6417310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4088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 2 1 2">
  <p:cSld name="1_Title Slide 2 1 2">
    <p:bg>
      <p:bgPr>
        <a:solidFill>
          <a:schemeClr val="dk2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>
              <a:buNone/>
              <a:defRPr sz="1733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buNone/>
              <a:defRPr sz="1733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>
              <a:buNone/>
              <a:defRPr sz="1733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>
              <a:buNone/>
              <a:defRPr sz="1733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>
              <a:buNone/>
              <a:defRPr sz="1733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>
              <a:buNone/>
              <a:defRPr sz="1733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>
              <a:buNone/>
              <a:defRPr sz="1733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>
              <a:buNone/>
              <a:defRPr sz="1733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>
              <a:buNone/>
              <a:defRPr sz="1733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60843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B3CC1572-FFE5-37DC-992A-E037392250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535680" y="6356350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</a:t>
            </a:r>
            <a:r>
              <a:rPr lang="en-US" err="1"/>
              <a:t>Percona</a:t>
            </a:r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D4CA8EB-DA5B-D2C0-0716-232DB838AB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594945" y="6417310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6">
            <a:extLst>
              <a:ext uri="{FF2B5EF4-FFF2-40B4-BE49-F238E27FC236}">
                <a16:creationId xmlns:a16="http://schemas.microsoft.com/office/drawing/2014/main" id="{28C5AC9C-ABC9-8D62-077B-28D9F10E5C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535680" y="6356350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</a:t>
            </a:r>
            <a:r>
              <a:rPr lang="en-US" err="1"/>
              <a:t>Percona</a:t>
            </a:r>
            <a:endParaRPr lang="en-US"/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AC59D842-90B4-D6F0-87EA-45C5ACA077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594945" y="6417310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0"/>
            <a:ext cx="43688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CECDE13-04AF-3B48-BC7B-4C97D1AFE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015" y="1895302"/>
            <a:ext cx="10084453" cy="4089446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2A100CE-2EA5-9649-8F73-507B2806D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702" y="758953"/>
            <a:ext cx="10092765" cy="86265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E94E002-D1FC-AEC5-4C6E-F3290720B5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40995" y="6366510"/>
            <a:ext cx="6310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Poppins" pitchFamily="2" charset="77"/>
              </a:defRPr>
            </a:lvl1pPr>
          </a:lstStyle>
          <a:p>
            <a:r>
              <a:rPr lang="en-US"/>
              <a:t>© 2023 </a:t>
            </a:r>
            <a:r>
              <a:rPr lang="en-US" err="1"/>
              <a:t>Percona</a:t>
            </a:r>
            <a:endParaRPr lang="en-US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6EBF4C05-4AE6-C865-6402-C1FEAF35A5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922" t="31201" r="16646" b="33735"/>
          <a:stretch/>
        </p:blipFill>
        <p:spPr>
          <a:xfrm>
            <a:off x="10027919" y="6229340"/>
            <a:ext cx="2021841" cy="528647"/>
          </a:xfrm>
          <a:prstGeom prst="rect">
            <a:avLst/>
          </a:prstGeom>
        </p:spPr>
      </p:pic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7879EDFB-0EE5-E31A-4DD0-AFF765EE6D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788" y="6417310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459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DCA57D6-BBF2-BB3E-FF1B-1E4DD3AF94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070" y="6366510"/>
            <a:ext cx="6310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Poppins" pitchFamily="2" charset="77"/>
              </a:defRPr>
            </a:lvl1pPr>
          </a:lstStyle>
          <a:p>
            <a:r>
              <a:rPr lang="en-US"/>
              <a:t>© 2023 </a:t>
            </a:r>
            <a:r>
              <a:rPr lang="en-US" err="1"/>
              <a:t>Percona</a:t>
            </a:r>
            <a:endParaRPr lang="en-US"/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4B968DB8-69D9-B750-6214-D703D79B96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922" t="31201" r="16646" b="33735"/>
          <a:stretch/>
        </p:blipFill>
        <p:spPr>
          <a:xfrm>
            <a:off x="9753599" y="6172834"/>
            <a:ext cx="2214880" cy="579121"/>
          </a:xfrm>
          <a:prstGeom prst="rect">
            <a:avLst/>
          </a:prstGeom>
        </p:spPr>
      </p:pic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5F92B55C-3388-2780-9BDC-8C204BE00DD5}"/>
              </a:ext>
            </a:extLst>
          </p:cNvPr>
          <p:cNvSpPr txBox="1">
            <a:spLocks/>
          </p:cNvSpPr>
          <p:nvPr userDrawn="1"/>
        </p:nvSpPr>
        <p:spPr>
          <a:xfrm>
            <a:off x="150705" y="6417310"/>
            <a:ext cx="15309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3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0"/>
            <a:ext cx="344359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E815A81-C225-AF9C-BEFC-25FDCEDCD2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12550" y="6366510"/>
            <a:ext cx="6310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Poppins" pitchFamily="2" charset="77"/>
              </a:defRPr>
            </a:lvl1pPr>
          </a:lstStyle>
          <a:p>
            <a:r>
              <a:rPr lang="en-US"/>
              <a:t>© 2023 </a:t>
            </a:r>
            <a:r>
              <a:rPr lang="en-US" err="1"/>
              <a:t>Percona</a:t>
            </a:r>
            <a:r>
              <a:rPr lang="en-US"/>
              <a:t>. | Confidential</a:t>
            </a:r>
          </a:p>
        </p:txBody>
      </p:sp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51E99B25-A45C-8B35-AE3B-687B35D87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7922" t="31201" r="16646" b="33735"/>
          <a:stretch/>
        </p:blipFill>
        <p:spPr>
          <a:xfrm>
            <a:off x="10027919" y="6229340"/>
            <a:ext cx="2021841" cy="528647"/>
          </a:xfrm>
          <a:prstGeom prst="rect">
            <a:avLst/>
          </a:prstGeom>
        </p:spPr>
      </p:pic>
      <p:sp>
        <p:nvSpPr>
          <p:cNvPr id="16" name="Slide Number Placeholder 7">
            <a:extLst>
              <a:ext uri="{FF2B5EF4-FFF2-40B4-BE49-F238E27FC236}">
                <a16:creationId xmlns:a16="http://schemas.microsoft.com/office/drawing/2014/main" id="{35304C71-EA8A-122C-3E85-0F25237562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94945" y="6417310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42" r:id="rId2"/>
    <p:sldLayoutId id="2147483862" r:id="rId3"/>
    <p:sldLayoutId id="2147483877" r:id="rId4"/>
    <p:sldLayoutId id="2147483859" r:id="rId5"/>
    <p:sldLayoutId id="2147483844" r:id="rId6"/>
    <p:sldLayoutId id="2147483845" r:id="rId7"/>
    <p:sldLayoutId id="2147483903" r:id="rId8"/>
    <p:sldLayoutId id="2147483847" r:id="rId9"/>
    <p:sldLayoutId id="2147483863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spc="-60" baseline="0">
          <a:solidFill>
            <a:srgbClr val="FFFFFF"/>
          </a:solidFill>
          <a:latin typeface="Poppins" pitchFamily="2" charset="77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b="0" i="0" kern="1200">
          <a:solidFill>
            <a:schemeClr val="tx1">
              <a:lumMod val="65000"/>
              <a:lumOff val="35000"/>
            </a:schemeClr>
          </a:solidFill>
          <a:latin typeface="Poppins" pitchFamily="2" charset="77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b="0" i="0" kern="1200">
          <a:solidFill>
            <a:schemeClr val="tx1">
              <a:lumMod val="65000"/>
              <a:lumOff val="35000"/>
            </a:schemeClr>
          </a:solidFill>
          <a:latin typeface="Poppins" pitchFamily="2" charset="77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b="0" i="0" kern="1200">
          <a:solidFill>
            <a:schemeClr val="tx1">
              <a:lumMod val="65000"/>
              <a:lumOff val="35000"/>
            </a:schemeClr>
          </a:solidFill>
          <a:latin typeface="Poppins" pitchFamily="2" charset="77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b="0" i="0" kern="1200">
          <a:solidFill>
            <a:schemeClr val="tx1">
              <a:lumMod val="65000"/>
              <a:lumOff val="35000"/>
            </a:schemeClr>
          </a:solidFill>
          <a:latin typeface="Poppins" pitchFamily="2" charset="77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b="0" i="0" kern="1200">
          <a:solidFill>
            <a:schemeClr val="tx1">
              <a:lumMod val="65000"/>
              <a:lumOff val="35000"/>
            </a:schemeClr>
          </a:solidFill>
          <a:latin typeface="Poppi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7157" y="0"/>
            <a:ext cx="416560" cy="74954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9173" y="1123836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D49AF9C-CA8D-B3AC-54E7-CF728762F4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2016" y="6392607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accent2"/>
                </a:solidFill>
                <a:latin typeface="Poppins" pitchFamily="2" charset="77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167588B1-BBFF-8E59-5C3B-F7BFDA4357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7922" t="31201" r="16646" b="33735"/>
          <a:stretch/>
        </p:blipFill>
        <p:spPr>
          <a:xfrm>
            <a:off x="9753599" y="6172834"/>
            <a:ext cx="2214880" cy="579121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AFFF5CDB-F81B-C5CF-99A3-290386A0DF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070" y="6366510"/>
            <a:ext cx="6310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Poppins" pitchFamily="2" charset="77"/>
              </a:defRPr>
            </a:lvl1pPr>
          </a:lstStyle>
          <a:p>
            <a:r>
              <a:rPr lang="en-US"/>
              <a:t>© 2023 </a:t>
            </a:r>
            <a:r>
              <a:rPr lang="en-US" err="1"/>
              <a:t>Percona</a:t>
            </a:r>
            <a:r>
              <a:rPr lang="en-US"/>
              <a:t>. | Confidential</a:t>
            </a:r>
          </a:p>
        </p:txBody>
      </p:sp>
    </p:spTree>
    <p:extLst>
      <p:ext uri="{BB962C8B-B14F-4D97-AF65-F5344CB8AC3E}">
        <p14:creationId xmlns:p14="http://schemas.microsoft.com/office/powerpoint/2010/main" val="2872280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spc="-60" baseline="0">
          <a:solidFill>
            <a:schemeClr val="accent1"/>
          </a:solidFill>
          <a:latin typeface="Poppins" pitchFamily="2" charset="77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b="0" i="0" kern="1200">
          <a:solidFill>
            <a:schemeClr val="accent2"/>
          </a:solidFill>
          <a:latin typeface="Poppins" pitchFamily="2" charset="77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b="0" i="0" kern="1200">
          <a:solidFill>
            <a:schemeClr val="tx1">
              <a:lumMod val="65000"/>
              <a:lumOff val="35000"/>
            </a:schemeClr>
          </a:solidFill>
          <a:latin typeface="Poppins" pitchFamily="2" charset="77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b="0" i="0" kern="1200">
          <a:solidFill>
            <a:schemeClr val="tx1">
              <a:lumMod val="65000"/>
              <a:lumOff val="35000"/>
            </a:schemeClr>
          </a:solidFill>
          <a:latin typeface="Poppins" pitchFamily="2" charset="77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b="0" i="0" kern="1200">
          <a:solidFill>
            <a:schemeClr val="tx1">
              <a:lumMod val="65000"/>
              <a:lumOff val="35000"/>
            </a:schemeClr>
          </a:solidFill>
          <a:latin typeface="Poppins" pitchFamily="2" charset="77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b="0" i="0" kern="1200">
          <a:solidFill>
            <a:schemeClr val="tx1">
              <a:lumMod val="65000"/>
              <a:lumOff val="35000"/>
            </a:schemeClr>
          </a:solidFill>
          <a:latin typeface="Poppi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443590" cy="609447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F17FB59-5054-789E-F972-620DF5FE5D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2016" y="6392607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accent2"/>
                </a:solidFill>
                <a:latin typeface="Poppins" pitchFamily="2" charset="77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A8473163-B3B0-7B0D-A6F7-352A36EB2F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7922" t="31201" r="16646" b="33735"/>
          <a:stretch/>
        </p:blipFill>
        <p:spPr>
          <a:xfrm>
            <a:off x="9753599" y="6172834"/>
            <a:ext cx="2214880" cy="579121"/>
          </a:xfrm>
          <a:prstGeom prst="rect">
            <a:avLst/>
          </a:prstGeom>
        </p:spPr>
      </p:pic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AF78F428-CE88-A323-2A54-44B11CC932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070" y="6366510"/>
            <a:ext cx="6310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Poppins" pitchFamily="2" charset="77"/>
              </a:defRPr>
            </a:lvl1pPr>
          </a:lstStyle>
          <a:p>
            <a:r>
              <a:rPr lang="en-US"/>
              <a:t>© 2023 </a:t>
            </a:r>
            <a:r>
              <a:rPr lang="en-US" err="1"/>
              <a:t>Percona</a:t>
            </a:r>
            <a:r>
              <a:rPr lang="en-US"/>
              <a:t>. | Confidential</a:t>
            </a:r>
          </a:p>
        </p:txBody>
      </p:sp>
    </p:spTree>
    <p:extLst>
      <p:ext uri="{BB962C8B-B14F-4D97-AF65-F5344CB8AC3E}">
        <p14:creationId xmlns:p14="http://schemas.microsoft.com/office/powerpoint/2010/main" val="2926131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900" r:id="rId3"/>
    <p:sldLayoutId id="2147483901" r:id="rId4"/>
    <p:sldLayoutId id="2147483902" r:id="rId5"/>
    <p:sldLayoutId id="2147483904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spc="-60" baseline="0">
          <a:solidFill>
            <a:srgbClr val="FFFFFF"/>
          </a:solidFill>
          <a:latin typeface="Poppins" pitchFamily="2" charset="77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tx2"/>
        </a:buClr>
        <a:buFont typeface="Wingdings 2" pitchFamily="18" charset="2"/>
        <a:buChar char=""/>
        <a:defRPr sz="2000" b="0" i="0" kern="1200">
          <a:solidFill>
            <a:schemeClr val="tx1">
              <a:lumMod val="65000"/>
              <a:lumOff val="35000"/>
            </a:schemeClr>
          </a:solidFill>
          <a:latin typeface="Poppins" pitchFamily="2" charset="77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tx2"/>
        </a:buClr>
        <a:buFont typeface="Wingdings 2" pitchFamily="18" charset="2"/>
        <a:buChar char=""/>
        <a:defRPr sz="1800" b="0" i="0" kern="1200">
          <a:solidFill>
            <a:schemeClr val="tx1">
              <a:lumMod val="65000"/>
              <a:lumOff val="35000"/>
            </a:schemeClr>
          </a:solidFill>
          <a:latin typeface="Poppins" pitchFamily="2" charset="77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tx2"/>
        </a:buClr>
        <a:buFont typeface="Wingdings 2" pitchFamily="18" charset="2"/>
        <a:buChar char=""/>
        <a:defRPr sz="1600" b="0" i="0" kern="1200">
          <a:solidFill>
            <a:schemeClr val="tx1">
              <a:lumMod val="65000"/>
              <a:lumOff val="35000"/>
            </a:schemeClr>
          </a:solidFill>
          <a:latin typeface="Poppins" pitchFamily="2" charset="77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tx2"/>
        </a:buClr>
        <a:buFont typeface="Wingdings 2" pitchFamily="18" charset="2"/>
        <a:buChar char=""/>
        <a:defRPr sz="1400" b="0" i="0" kern="1200">
          <a:solidFill>
            <a:schemeClr val="tx1">
              <a:lumMod val="65000"/>
              <a:lumOff val="35000"/>
            </a:schemeClr>
          </a:solidFill>
          <a:latin typeface="Poppins" pitchFamily="2" charset="77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tx2"/>
        </a:buClr>
        <a:buFont typeface="Wingdings 2" pitchFamily="18" charset="2"/>
        <a:buChar char=""/>
        <a:defRPr sz="1400" b="0" i="0" kern="1200">
          <a:solidFill>
            <a:schemeClr val="tx1">
              <a:lumMod val="65000"/>
              <a:lumOff val="35000"/>
            </a:schemeClr>
          </a:solidFill>
          <a:latin typeface="Poppi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0"/>
            <a:ext cx="344359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E815A81-C225-AF9C-BEFC-25FDCEDCD2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12550" y="6366510"/>
            <a:ext cx="6310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Poppins" pitchFamily="2" charset="77"/>
              </a:defRPr>
            </a:lvl1pPr>
          </a:lstStyle>
          <a:p>
            <a:r>
              <a:rPr lang="en-US"/>
              <a:t>© 2023 </a:t>
            </a:r>
            <a:r>
              <a:rPr lang="en-US" err="1"/>
              <a:t>Percona</a:t>
            </a:r>
            <a:r>
              <a:rPr lang="en-US"/>
              <a:t>. | Confidential</a:t>
            </a:r>
          </a:p>
        </p:txBody>
      </p:sp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51E99B25-A45C-8B35-AE3B-687B35D87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7922" t="31201" r="16646" b="33735"/>
          <a:stretch/>
        </p:blipFill>
        <p:spPr>
          <a:xfrm>
            <a:off x="10027919" y="6229340"/>
            <a:ext cx="2021841" cy="528647"/>
          </a:xfrm>
          <a:prstGeom prst="rect">
            <a:avLst/>
          </a:prstGeom>
        </p:spPr>
      </p:pic>
      <p:sp>
        <p:nvSpPr>
          <p:cNvPr id="16" name="Slide Number Placeholder 7">
            <a:extLst>
              <a:ext uri="{FF2B5EF4-FFF2-40B4-BE49-F238E27FC236}">
                <a16:creationId xmlns:a16="http://schemas.microsoft.com/office/drawing/2014/main" id="{35304C71-EA8A-122C-3E85-0F25237562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94945" y="6417310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378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spc="-60" baseline="0">
          <a:solidFill>
            <a:srgbClr val="FFFFFF"/>
          </a:solidFill>
          <a:latin typeface="Poppins" pitchFamily="2" charset="77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b="0" i="0" kern="1200">
          <a:solidFill>
            <a:schemeClr val="tx1">
              <a:lumMod val="65000"/>
              <a:lumOff val="35000"/>
            </a:schemeClr>
          </a:solidFill>
          <a:latin typeface="Poppins" pitchFamily="2" charset="77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b="0" i="0" kern="1200">
          <a:solidFill>
            <a:schemeClr val="tx1">
              <a:lumMod val="65000"/>
              <a:lumOff val="35000"/>
            </a:schemeClr>
          </a:solidFill>
          <a:latin typeface="Poppins" pitchFamily="2" charset="77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b="0" i="0" kern="1200">
          <a:solidFill>
            <a:schemeClr val="tx1">
              <a:lumMod val="65000"/>
              <a:lumOff val="35000"/>
            </a:schemeClr>
          </a:solidFill>
          <a:latin typeface="Poppins" pitchFamily="2" charset="77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b="0" i="0" kern="1200">
          <a:solidFill>
            <a:schemeClr val="tx1">
              <a:lumMod val="65000"/>
              <a:lumOff val="35000"/>
            </a:schemeClr>
          </a:solidFill>
          <a:latin typeface="Poppins" pitchFamily="2" charset="77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b="0" i="0" kern="1200">
          <a:solidFill>
            <a:schemeClr val="tx1">
              <a:lumMod val="65000"/>
              <a:lumOff val="35000"/>
            </a:schemeClr>
          </a:solidFill>
          <a:latin typeface="Poppi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/>
          <p:cNvPicPr preferRelativeResize="0"/>
          <p:nvPr/>
        </p:nvPicPr>
        <p:blipFill rotWithShape="1">
          <a:blip r:embed="rId14">
            <a:alphaModFix/>
          </a:blip>
          <a:srcRect l="44185" t="-40" r="23248" b="39"/>
          <a:stretch/>
        </p:blipFill>
        <p:spPr>
          <a:xfrm>
            <a:off x="0" y="816950"/>
            <a:ext cx="3382548" cy="52241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500" cy="46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  <a:defRPr sz="3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body" idx="1"/>
          </p:nvPr>
        </p:nvSpPr>
        <p:spPr>
          <a:xfrm>
            <a:off x="3869268" y="864108"/>
            <a:ext cx="7315200" cy="51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Char char="●"/>
              <a:defRPr sz="2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26246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" name="Google Shape;15;p1"/>
          <p:cNvSpPr txBox="1"/>
          <p:nvPr/>
        </p:nvSpPr>
        <p:spPr>
          <a:xfrm>
            <a:off x="810975" y="6406163"/>
            <a:ext cx="4456500" cy="2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© 2023 Percona</a:t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68371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  <p:sldLayoutId id="2147483972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in/peterzaitsev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5" Type="http://schemas.openxmlformats.org/officeDocument/2006/relationships/hyperlink" Target="http://www.peterzaitsev.com/" TargetMode="External"/><Relationship Id="rId4" Type="http://schemas.openxmlformats.org/officeDocument/2006/relationships/hyperlink" Target="https://twitter.com/PeterZaitsev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3"/>
          <p:cNvSpPr txBox="1">
            <a:spLocks noGrp="1"/>
          </p:cNvSpPr>
          <p:nvPr>
            <p:ph type="ctrTitle"/>
          </p:nvPr>
        </p:nvSpPr>
        <p:spPr>
          <a:xfrm>
            <a:off x="1057275" y="867765"/>
            <a:ext cx="7315200" cy="2866008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Helvetica" pitchFamily="2" charset="0"/>
              </a:rPr>
              <a:t>22 Reasons to move to MySQL 8</a:t>
            </a:r>
            <a:br>
              <a:rPr lang="en-US" sz="6000" dirty="0">
                <a:solidFill>
                  <a:schemeClr val="bg1"/>
                </a:solidFill>
                <a:latin typeface="Helvetica" pitchFamily="2" charset="0"/>
              </a:rPr>
            </a:br>
            <a:r>
              <a:rPr lang="en-US" sz="6000" dirty="0">
                <a:solidFill>
                  <a:schemeClr val="accent6">
                    <a:lumMod val="20000"/>
                    <a:lumOff val="80000"/>
                  </a:schemeClr>
                </a:solidFill>
                <a:latin typeface="Helvetica" pitchFamily="2" charset="0"/>
              </a:rPr>
              <a:t> </a:t>
            </a:r>
            <a:r>
              <a:rPr lang="en-US" sz="2400" dirty="0">
                <a:latin typeface="Helvetica" pitchFamily="2" charset="0"/>
              </a:rPr>
              <a:t>And 4 reasons not to</a:t>
            </a:r>
            <a:br>
              <a:rPr lang="en-US" sz="1400" dirty="0"/>
            </a:br>
            <a:endParaRPr sz="1400" dirty="0"/>
          </a:p>
        </p:txBody>
      </p:sp>
      <p:pic>
        <p:nvPicPr>
          <p:cNvPr id="3" name="Picture Placeholder 2" descr="A person holding a microphone&#10;&#10;Description automatically generated">
            <a:extLst>
              <a:ext uri="{FF2B5EF4-FFF2-40B4-BE49-F238E27FC236}">
                <a16:creationId xmlns:a16="http://schemas.microsoft.com/office/drawing/2014/main" id="{6A5E3591-E820-56AF-6483-FCB7B65D6603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t="12540" b="12540"/>
          <a:stretch>
            <a:fillRect/>
          </a:stretch>
        </p:blipFill>
        <p:spPr>
          <a:xfrm>
            <a:off x="1057275" y="3990975"/>
            <a:ext cx="1497013" cy="1495425"/>
          </a:xfrm>
          <a:prstGeom prst="ellipse">
            <a:avLst/>
          </a:prstGeom>
        </p:spPr>
      </p:pic>
      <p:sp>
        <p:nvSpPr>
          <p:cNvPr id="89" name="Google Shape;89;p13"/>
          <p:cNvSpPr txBox="1">
            <a:spLocks noGrp="1"/>
          </p:cNvSpPr>
          <p:nvPr>
            <p:ph type="subTitle" idx="1"/>
          </p:nvPr>
        </p:nvSpPr>
        <p:spPr>
          <a:xfrm>
            <a:off x="2723874" y="4343474"/>
            <a:ext cx="5898300" cy="11429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cs typeface="Arial"/>
                <a:sym typeface="Arial"/>
              </a:rPr>
              <a:t>Peter Zaitsev,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cs typeface="Arial"/>
                <a:sym typeface="Arial"/>
              </a:rPr>
              <a:t>Founder at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cs typeface="Arial"/>
                <a:sym typeface="Arial"/>
              </a:rPr>
              <a:t>Percona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cs typeface="Arial"/>
                <a:sym typeface="Arial"/>
              </a:rPr>
              <a:t>24 October 2023</a:t>
            </a: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10704621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B8424AB-D56B-4256-866A-5B54DE93C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999C28-AD33-4EB7-A5F1-C06D10A5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864E5C9-52C9-4572-AC75-548B9B9C2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5CC6500-4DBD-4C34-BC14-2387FB483B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BB59FD-0220-C40A-DE67-598229AFD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9" y="1298448"/>
            <a:ext cx="3258688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900" spc="-100">
                <a:latin typeface="+mj-lt"/>
              </a:rPr>
              <a:t>#8 Better JSON Support</a:t>
            </a:r>
          </a:p>
        </p:txBody>
      </p:sp>
      <p:pic>
        <p:nvPicPr>
          <p:cNvPr id="7" name="Content Placeholder 6" descr="Text&#10;&#10;Description automatically generated">
            <a:extLst>
              <a:ext uri="{FF2B5EF4-FFF2-40B4-BE49-F238E27FC236}">
                <a16:creationId xmlns:a16="http://schemas.microsoft.com/office/drawing/2014/main" id="{8C5F3D48-FB2F-50E2-C84B-AD47E9853F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20640" y="1299847"/>
            <a:ext cx="6367271" cy="425015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E34A3B6-BAD2-4156-BDC6-4736248BF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537C0B-85EF-0681-5C14-27F610CCCD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©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6ED9B3-30E0-BCF0-484A-7D77F334E1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4FAB73BC-B049-4115-A692-8D63A059BFB8}" type="slidenum">
              <a:rPr lang="en-US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 algn="r">
                <a:spcAft>
                  <a:spcPts val="600"/>
                </a:spcAft>
              </a:pPr>
              <a:t>10</a:t>
            </a:fld>
            <a:endParaRPr lang="en-US" b="1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3278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6C7A97A-A7DE-4DFB-8542-1E4BF24C7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E111DB0-3D73-4D20-9D57-CEF5A0D86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B300C6-94AD-6E76-0767-5618F41DE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298448"/>
            <a:ext cx="3685070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900" spc="-100">
                <a:latin typeface="+mj-lt"/>
              </a:rPr>
              <a:t>#9 Improved Optimizer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58D3F7-9360-D8A2-5F6A-A43B4F5171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4670246"/>
            <a:ext cx="3685070" cy="9144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>
                <a:solidFill>
                  <a:schemeClr val="accent1">
                    <a:lumMod val="20000"/>
                    <a:lumOff val="80000"/>
                  </a:schemeClr>
                </a:solidFill>
              </a:rPr>
              <a:t>Hash Joins among other things…</a:t>
            </a:r>
          </a:p>
        </p:txBody>
      </p:sp>
      <p:pic>
        <p:nvPicPr>
          <p:cNvPr id="7" name="Picture 6" descr="Close-up of a plant&#10;&#10;Description automatically generated with medium confidence">
            <a:extLst>
              <a:ext uri="{FF2B5EF4-FFF2-40B4-BE49-F238E27FC236}">
                <a16:creationId xmlns:a16="http://schemas.microsoft.com/office/drawing/2014/main" id="{E0B93819-78DA-0E99-6407-D07203D57E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73" r="8396"/>
          <a:stretch/>
        </p:blipFill>
        <p:spPr>
          <a:xfrm>
            <a:off x="5120640" y="759599"/>
            <a:ext cx="6367271" cy="533065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27ADCA0-A066-4B16-8E1F-3C2483947B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22283A-EB2A-7352-4800-A7C1539D86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©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7D88BA-5456-0244-E25F-4973E6825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4FAB73BC-B049-4115-A692-8D63A059BFB8}" type="slidenum">
              <a:rPr lang="en-US" smtClean="0"/>
              <a:pPr algn="r">
                <a:spcAft>
                  <a:spcPts val="600"/>
                </a:spcAft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476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42138-8C24-BD5C-2984-049B2378E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/>
              <a:t>#10 Improved EXPLAIN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D8B719-DF51-A927-EE43-0DFC3A8291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667126" y="6356350"/>
            <a:ext cx="611366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38C8AC-0FC3-6FE7-5FCA-A294CB2A84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667126" y="6352843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 dirty="0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58FB0A48-DFF0-CBF3-5400-821183AC66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3007917"/>
              </p:ext>
            </p:extLst>
          </p:nvPr>
        </p:nvGraphicFramePr>
        <p:xfrm>
          <a:off x="3759896" y="885459"/>
          <a:ext cx="7728267" cy="5087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60661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C512124-0D13-4ED9-80B7-52AE15B6B4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Formulae written on a blackboard">
            <a:extLst>
              <a:ext uri="{FF2B5EF4-FFF2-40B4-BE49-F238E27FC236}">
                <a16:creationId xmlns:a16="http://schemas.microsoft.com/office/drawing/2014/main" id="{0E931E13-B0FF-AE83-F8D4-E565C8BE99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FAB910-5E3F-F010-02CC-7E91C4C6C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7" y="758952"/>
            <a:ext cx="9055227" cy="37947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800" spc="-100">
                <a:ln w="15875">
                  <a:solidFill>
                    <a:srgbClr val="FFFFFF"/>
                  </a:solidFill>
                </a:ln>
                <a:noFill/>
                <a:latin typeface="+mj-lt"/>
              </a:rPr>
              <a:t>#11 Better Agility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BD8AB-D53A-323B-6835-7B0D20A22D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015" y="4670246"/>
            <a:ext cx="7315200" cy="14196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>
                <a:solidFill>
                  <a:schemeClr val="tx1"/>
                </a:solidFill>
              </a:rPr>
              <a:t>Much more DDLs supported as ALGORITHM=INSTANT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4ABACDC-BD54-40F3-9047-8298C77C2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384048" cy="5330952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76CB7CA-05C2-4EE8-A97F-B5F3A4F89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1442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B14178-6FF2-08BE-3F89-4B62DDA362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C05906-574B-6870-A533-FD9E588933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4FAB73BC-B049-4115-A692-8D63A059BFB8}" type="slidenum">
              <a:rPr lang="en-US">
                <a:solidFill>
                  <a:schemeClr val="tx1"/>
                </a:solidFill>
              </a:rPr>
              <a:pPr algn="r">
                <a:spcAft>
                  <a:spcPts val="600"/>
                </a:spcAft>
              </a:pPr>
              <a:t>13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4911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5D5C296-F4B1-4AE5-8EEB-9FEB7ED177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anoe on water during sunset">
            <a:extLst>
              <a:ext uri="{FF2B5EF4-FFF2-40B4-BE49-F238E27FC236}">
                <a16:creationId xmlns:a16="http://schemas.microsoft.com/office/drawing/2014/main" id="{736F17D2-B464-E8C3-EFC9-0A3402AEAD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15709" r="-1" b="-1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C1ACE66-194D-48C4-A14A-6933B3528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>
              <a:lumMod val="50000"/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9594DF-88D3-A3C2-F4D0-31E92B5F5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298448"/>
            <a:ext cx="3685070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spc="-100">
                <a:latin typeface="+mj-lt"/>
              </a:rPr>
              <a:t>#12 SET PERSIST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E70499-1671-94C0-B5BC-5057889F29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4670246"/>
            <a:ext cx="3685069" cy="9144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>
                <a:solidFill>
                  <a:schemeClr val="accent1">
                    <a:lumMod val="20000"/>
                    <a:lumOff val="80000"/>
                  </a:schemeClr>
                </a:solidFill>
              </a:rPr>
              <a:t>New way to control MySQL Configuration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5B886A-7ED1-4B77-819B-76ACBEFB0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52351F-D5DD-0C78-515F-C888623447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©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A57632-2B79-96E9-C0C5-11254C9C71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4FAB73BC-B049-4115-A692-8D63A059BFB8}" type="slidenum">
              <a:rPr lang="en-US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14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2961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126F5-E6E5-9009-D98A-327132B19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/>
              <a:t>#13 Optimizer Hints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88DEDC-77F8-019E-1CA9-398BD1F7AD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667126" y="6356350"/>
            <a:ext cx="611366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© </a:t>
            </a:r>
            <a:r>
              <a:rPr lang="en-US" dirty="0" err="1"/>
              <a:t>Percona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E586CB-5BBC-163C-F68A-F167E3D5D7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759896" y="6339196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 dirty="0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89497ACF-1027-8617-FBA8-2C368099F3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2211110"/>
              </p:ext>
            </p:extLst>
          </p:nvPr>
        </p:nvGraphicFramePr>
        <p:xfrm>
          <a:off x="3759896" y="885459"/>
          <a:ext cx="7728267" cy="5087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666725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162DF2A-64D1-4AA9-BA42-8A4063EAD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7C1373-63AF-4A75-909E-990E0535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7F231E5-F402-49E1-82B4-C762909ED2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F0BA12B-74D1-4DB1-9A3F-C9BA27B815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762000"/>
            <a:ext cx="4208489" cy="5334001"/>
          </a:xfrm>
          <a:custGeom>
            <a:avLst/>
            <a:gdLst>
              <a:gd name="connsiteX0" fmla="*/ 1015642 w 4208489"/>
              <a:gd name="connsiteY0" fmla="*/ 0 h 5334001"/>
              <a:gd name="connsiteX1" fmla="*/ 4208489 w 4208489"/>
              <a:gd name="connsiteY1" fmla="*/ 0 h 5334001"/>
              <a:gd name="connsiteX2" fmla="*/ 4208489 w 4208489"/>
              <a:gd name="connsiteY2" fmla="*/ 5334001 h 5334001"/>
              <a:gd name="connsiteX3" fmla="*/ 0 w 4208489"/>
              <a:gd name="connsiteY3" fmla="*/ 5334001 h 533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8489" h="5334001">
                <a:moveTo>
                  <a:pt x="1015642" y="0"/>
                </a:moveTo>
                <a:lnTo>
                  <a:pt x="4208489" y="0"/>
                </a:lnTo>
                <a:lnTo>
                  <a:pt x="4208489" y="5334001"/>
                </a:lnTo>
                <a:lnTo>
                  <a:pt x="0" y="5334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15FCC40-AA93-4D3B-90D0-69BC824EAD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1190517" y="1056875"/>
            <a:ext cx="1001483" cy="4744251"/>
          </a:xfrm>
          <a:custGeom>
            <a:avLst/>
            <a:gdLst>
              <a:gd name="connsiteX0" fmla="*/ 0 w 1001483"/>
              <a:gd name="connsiteY0" fmla="*/ 0 h 4744251"/>
              <a:gd name="connsiteX1" fmla="*/ 1001483 w 1001483"/>
              <a:gd name="connsiteY1" fmla="*/ 0 h 4744251"/>
              <a:gd name="connsiteX2" fmla="*/ 0 w 1001483"/>
              <a:gd name="connsiteY2" fmla="*/ 4744251 h 4744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1483" h="4744251">
                <a:moveTo>
                  <a:pt x="0" y="0"/>
                </a:moveTo>
                <a:lnTo>
                  <a:pt x="1001483" y="0"/>
                </a:lnTo>
                <a:lnTo>
                  <a:pt x="0" y="474425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275CD-DB9B-588D-C653-3CAB19AA3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4398" y="1298448"/>
            <a:ext cx="7315200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900" spc="-100">
                <a:solidFill>
                  <a:schemeClr val="tx2"/>
                </a:solidFill>
                <a:latin typeface="+mj-lt"/>
              </a:rPr>
              <a:t>#14 Resource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53703-0945-F4D2-A0C4-45302BB04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4397" y="4670246"/>
            <a:ext cx="6714232" cy="9144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>
                <a:solidFill>
                  <a:schemeClr val="accent1"/>
                </a:solidFill>
              </a:rPr>
              <a:t>Resource Groups to Prioritize or Restrict CPU Resources for some queries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7A11C8-6F05-81BC-1911-CFDD7A5A5F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/>
              <a:t>©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E7902F-6861-95F6-5AA4-D378CD917E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4FAB73BC-B049-4115-A692-8D63A059BFB8}" type="slidenum">
              <a:rPr lang="en-US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 algn="r">
                <a:spcAft>
                  <a:spcPts val="600"/>
                </a:spcAft>
              </a:pPr>
              <a:t>16</a:t>
            </a:fld>
            <a:endParaRPr lang="en-US" b="1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2336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5D5C296-F4B1-4AE5-8EEB-9FEB7ED177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heckmate in a chess game">
            <a:extLst>
              <a:ext uri="{FF2B5EF4-FFF2-40B4-BE49-F238E27FC236}">
                <a16:creationId xmlns:a16="http://schemas.microsoft.com/office/drawing/2014/main" id="{0DADD9B1-AEB1-6840-472B-F173137577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5724" r="-1" b="-1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C1ACE66-194D-48C4-A14A-6933B3528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>
              <a:lumMod val="50000"/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5AB7AA-8AB8-1C08-0B12-CA4A29B3A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298448"/>
            <a:ext cx="3685070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spc="-100" dirty="0">
                <a:latin typeface="+mj-lt"/>
              </a:rPr>
              <a:t>#15 NOWAIT an SKIP_LOCKED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A7F5A3-E918-DD26-B4A9-BB8136BE1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4670246"/>
            <a:ext cx="3685069" cy="91440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200">
                <a:solidFill>
                  <a:schemeClr val="accent1">
                    <a:lumMod val="20000"/>
                    <a:lumOff val="80000"/>
                  </a:schemeClr>
                </a:solidFill>
              </a:rPr>
              <a:t>Flexible handling of encountered row level locks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5B886A-7ED1-4B77-819B-76ACBEFB0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B98C98-2C80-6903-D746-91D3D50886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©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B02AEC-B0B0-EFDD-36EE-C28A0253BB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4FAB73BC-B049-4115-A692-8D63A059BFB8}" type="slidenum">
              <a:rPr lang="en-US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17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5766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5D5C296-F4B1-4AE5-8EEB-9FEB7ED177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ntique cash register keys">
            <a:extLst>
              <a:ext uri="{FF2B5EF4-FFF2-40B4-BE49-F238E27FC236}">
                <a16:creationId xmlns:a16="http://schemas.microsoft.com/office/drawing/2014/main" id="{FFC7FA99-D7DB-6403-3185-4FC59CEDF0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6769" r="-1" b="8623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C1ACE66-194D-48C4-A14A-6933B3528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>
              <a:lumMod val="50000"/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48B7E6-0457-2727-98D1-C6031FB83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298448"/>
            <a:ext cx="3685070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500" spc="-100">
                <a:latin typeface="+mj-lt"/>
              </a:rPr>
              <a:t>#16 Proper AUTO_INCREMENT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72F55-2146-739A-7D55-D1C7E8AF2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4670246"/>
            <a:ext cx="3685069" cy="91440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200">
                <a:solidFill>
                  <a:schemeClr val="accent1">
                    <a:lumMod val="20000"/>
                    <a:lumOff val="80000"/>
                  </a:schemeClr>
                </a:solidFill>
              </a:rPr>
              <a:t>Do not loose Auto Increment Counter value  in Edge Cases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5B886A-7ED1-4B77-819B-76ACBEFB0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36BECB-6F77-D85F-F107-C8949D82E6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©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3488DC-A584-D2B2-815C-0040D8E39F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4FAB73BC-B049-4115-A692-8D63A059BFB8}" type="slidenum">
              <a:rPr lang="en-US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18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3972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ears of a machine">
            <a:extLst>
              <a:ext uri="{FF2B5EF4-FFF2-40B4-BE49-F238E27FC236}">
                <a16:creationId xmlns:a16="http://schemas.microsoft.com/office/drawing/2014/main" id="{2E50B591-3BB8-FCEA-5AF9-AB7EE62BAF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4" b="7003"/>
          <a:stretch/>
        </p:blipFill>
        <p:spPr>
          <a:xfrm>
            <a:off x="20" y="13658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A133C1E-CB83-47F3-8F35-94C2A7C58E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86EC3D-6ABB-66E1-AA39-C5E33712B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1283461"/>
          </a:xfrm>
        </p:spPr>
        <p:txBody>
          <a:bodyPr anchor="b">
            <a:normAutofit/>
          </a:bodyPr>
          <a:lstStyle/>
          <a:p>
            <a:r>
              <a:rPr lang="en-US" sz="2400" dirty="0"/>
              <a:t>#17 </a:t>
            </a:r>
            <a:r>
              <a:rPr lang="en-US" sz="2400" dirty="0" err="1"/>
              <a:t>Temptable</a:t>
            </a:r>
            <a:r>
              <a:rPr lang="en-US" sz="2400" dirty="0"/>
              <a:t> Storage Engine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6FE97A-6A1C-F52A-2DAD-D97937F93F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920" y="2565778"/>
            <a:ext cx="2947482" cy="3340499"/>
          </a:xfrm>
        </p:spPr>
        <p:txBody>
          <a:bodyPr anchor="t">
            <a:normAutofit/>
          </a:bodyPr>
          <a:lstStyle/>
          <a:p>
            <a:pPr marL="342900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US" sz="1600" b="0" dirty="0">
                <a:solidFill>
                  <a:srgbClr val="FFFFFF"/>
                </a:solidFill>
              </a:rPr>
              <a:t>Replaced aging HEAP for In Memory TMP Tables</a:t>
            </a:r>
          </a:p>
          <a:p>
            <a:pPr marL="342900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US" sz="1600" b="0" dirty="0">
                <a:solidFill>
                  <a:srgbClr val="FFFFFF"/>
                </a:solidFill>
              </a:rPr>
              <a:t>Supports BLOBS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89E943A-225D-44B1-B345-D7FDBA43C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1A98C1-17BD-CBE4-26B0-D1CC090497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©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809B99-7C1F-09DE-A7D9-C0CCEEB5B1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19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990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94BE718-56BA-4555-B880-8497742E6A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01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Heatwave (2022) - IMDb">
            <a:extLst>
              <a:ext uri="{FF2B5EF4-FFF2-40B4-BE49-F238E27FC236}">
                <a16:creationId xmlns:a16="http://schemas.microsoft.com/office/drawing/2014/main" id="{ACE07ECC-F070-4B27-8402-EDADA4AABB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3" r="2" b="694"/>
          <a:stretch/>
        </p:blipFill>
        <p:spPr bwMode="auto">
          <a:xfrm>
            <a:off x="-14083" y="10"/>
            <a:ext cx="4697348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Getting up close with snowflakes | Articles | CBC Kids">
            <a:extLst>
              <a:ext uri="{FF2B5EF4-FFF2-40B4-BE49-F238E27FC236}">
                <a16:creationId xmlns:a16="http://schemas.microsoft.com/office/drawing/2014/main" id="{6B091837-13F2-63ED-42F1-EDD967FA39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4" r="3532"/>
          <a:stretch/>
        </p:blipFill>
        <p:spPr bwMode="auto">
          <a:xfrm>
            <a:off x="4792993" y="698"/>
            <a:ext cx="7399006" cy="685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E71F825-A3B9-4015-A4BA-3B904C61B5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54367" y="1313033"/>
            <a:ext cx="4228495" cy="423193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5F7B604-A38E-B8BF-F9C7-1FDCCF15A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4768" y="1539022"/>
            <a:ext cx="3777343" cy="1215063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chemeClr val="tx1"/>
                </a:solidFill>
              </a:rPr>
              <a:t>Heatwave to melt Snowflake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75C90BA-9175-11AD-E298-18F91394C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4769" y="2852056"/>
            <a:ext cx="3777343" cy="2481943"/>
          </a:xfrm>
        </p:spPr>
        <p:txBody>
          <a:bodyPr anchor="t">
            <a:normAutofit/>
          </a:bodyPr>
          <a:lstStyle/>
          <a:p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88D8EBF-2269-15C0-44F4-2AB0393AA3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166284" y="6356350"/>
            <a:ext cx="53764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© Percona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6F4C62-EE8C-B2AC-EB43-0C915B3ED8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8200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162DF2A-64D1-4AA9-BA42-8A4063EAD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7C1373-63AF-4A75-909E-990E0535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E58EE06-9B03-4D70-A63C-13660A9C8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20A257B-6D54-40C8-8E37-BA113BEB88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F92EDE9-7E29-473D-8499-DB2B58541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0381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53601B-FDA0-5BDD-19DB-5F30E2826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2114" y="1083731"/>
            <a:ext cx="8184221" cy="475879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7200" spc="-100">
                <a:latin typeface="+mj-lt"/>
              </a:rPr>
              <a:t>#18 Undo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18BE5E-F1EA-36AA-0DA1-D69F1C312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30" y="1151995"/>
            <a:ext cx="2707574" cy="46905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Separate Dynamically Sized location for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Innodb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Undo Space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AA8461-0C40-D999-CCE6-1F296AF844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372114" y="6356350"/>
            <a:ext cx="640867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/>
              <a:t>©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93D65A-6E06-988B-8759-2C3085EC73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4FAB73BC-B049-4115-A692-8D63A059BFB8}" type="slidenum">
              <a:rPr lang="en-US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 algn="r">
                <a:spcAft>
                  <a:spcPts val="600"/>
                </a:spcAft>
              </a:pPr>
              <a:t>20</a:t>
            </a:fld>
            <a:endParaRPr lang="en-US" b="1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7647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66C09-21EB-9D3B-8191-27AE2E65A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/>
              <a:t>#19 Double Write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6E2911-8CF4-5DCC-2B6C-E79A02C703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667126" y="6356350"/>
            <a:ext cx="611366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C5EEB7-316B-8A72-A9E2-2DB2D944F4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310302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 dirty="0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65C336FE-33EE-E480-772E-0E5FC81B56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1008705"/>
              </p:ext>
            </p:extLst>
          </p:nvPr>
        </p:nvGraphicFramePr>
        <p:xfrm>
          <a:off x="3759896" y="885459"/>
          <a:ext cx="7728267" cy="5087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268773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B1084-7E2F-0DE8-5C61-B1BEAE09C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/>
              <a:t>#20 Redo Logs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B796C0-6E97-A2EF-B3A3-0BF9AB6EF1F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667126" y="6356350"/>
            <a:ext cx="611366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4380A1-2AE1-18EA-B208-46D8C31A0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364894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 dirty="0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75056FB4-5DFC-CF87-F31F-DCD36F4E79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6303690"/>
              </p:ext>
            </p:extLst>
          </p:nvPr>
        </p:nvGraphicFramePr>
        <p:xfrm>
          <a:off x="3759896" y="885459"/>
          <a:ext cx="7728267" cy="5087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965489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6FD40-073E-6368-539F-F6A72BE44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#21 Better Concurrency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AD402E-CE67-3517-EFC8-63EA01F343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Percona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3E58EE-5DF5-9B4B-77C6-F89913CB4F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2050" name="Picture 2" descr="MySQL 8.0 Sysbench Benchmark: IO Bound Read Only (Point Selects)">
            <a:extLst>
              <a:ext uri="{FF2B5EF4-FFF2-40B4-BE49-F238E27FC236}">
                <a16:creationId xmlns:a16="http://schemas.microsoft.com/office/drawing/2014/main" id="{15D66377-5784-F9F4-72F7-2D3E9938CC3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738" y="1761134"/>
            <a:ext cx="7315200" cy="3326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55233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162DF2A-64D1-4AA9-BA42-8A4063EAD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7C1373-63AF-4A75-909E-990E0535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7F231E5-F402-49E1-82B4-C762909ED2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F0BA12B-74D1-4DB1-9A3F-C9BA27B815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762000"/>
            <a:ext cx="4208489" cy="5334001"/>
          </a:xfrm>
          <a:custGeom>
            <a:avLst/>
            <a:gdLst>
              <a:gd name="connsiteX0" fmla="*/ 1015642 w 4208489"/>
              <a:gd name="connsiteY0" fmla="*/ 0 h 5334001"/>
              <a:gd name="connsiteX1" fmla="*/ 4208489 w 4208489"/>
              <a:gd name="connsiteY1" fmla="*/ 0 h 5334001"/>
              <a:gd name="connsiteX2" fmla="*/ 4208489 w 4208489"/>
              <a:gd name="connsiteY2" fmla="*/ 5334001 h 5334001"/>
              <a:gd name="connsiteX3" fmla="*/ 0 w 4208489"/>
              <a:gd name="connsiteY3" fmla="*/ 5334001 h 533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8489" h="5334001">
                <a:moveTo>
                  <a:pt x="1015642" y="0"/>
                </a:moveTo>
                <a:lnTo>
                  <a:pt x="4208489" y="0"/>
                </a:lnTo>
                <a:lnTo>
                  <a:pt x="4208489" y="5334001"/>
                </a:lnTo>
                <a:lnTo>
                  <a:pt x="0" y="5334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15FCC40-AA93-4D3B-90D0-69BC824EAD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1190517" y="1056875"/>
            <a:ext cx="1001483" cy="4744251"/>
          </a:xfrm>
          <a:custGeom>
            <a:avLst/>
            <a:gdLst>
              <a:gd name="connsiteX0" fmla="*/ 0 w 1001483"/>
              <a:gd name="connsiteY0" fmla="*/ 0 h 4744251"/>
              <a:gd name="connsiteX1" fmla="*/ 1001483 w 1001483"/>
              <a:gd name="connsiteY1" fmla="*/ 0 h 4744251"/>
              <a:gd name="connsiteX2" fmla="*/ 0 w 1001483"/>
              <a:gd name="connsiteY2" fmla="*/ 4744251 h 4744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1483" h="4744251">
                <a:moveTo>
                  <a:pt x="0" y="0"/>
                </a:moveTo>
                <a:lnTo>
                  <a:pt x="1001483" y="0"/>
                </a:lnTo>
                <a:lnTo>
                  <a:pt x="0" y="474425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ADB330-C39A-14E8-5D43-9BF9F22A2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4398" y="1298448"/>
            <a:ext cx="7315200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900" spc="-100">
                <a:solidFill>
                  <a:schemeClr val="tx2"/>
                </a:solidFill>
                <a:latin typeface="+mj-lt"/>
              </a:rPr>
              <a:t>#22 User Comments and Attributes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81862-4BBE-F812-219B-791FC62DF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4397" y="4670246"/>
            <a:ext cx="6714232" cy="9144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>
                <a:solidFill>
                  <a:schemeClr val="accent1"/>
                </a:solidFill>
              </a:rPr>
              <a:t>Store Meta-Data about user accounts directly in MySQL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6BDEE1-6DE2-6F56-D696-58B71996A7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/>
              <a:t>©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E76BE8-61A8-A776-A28B-D1F9FB00F4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4FAB73BC-B049-4115-A692-8D63A059BFB8}" type="slidenum">
              <a:rPr lang="en-US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 algn="r">
                <a:spcAft>
                  <a:spcPts val="600"/>
                </a:spcAft>
              </a:pPr>
              <a:t>24</a:t>
            </a:fld>
            <a:endParaRPr lang="en-US" b="1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3075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8A4DBD17-19AD-4376-A55A-C527EF944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DB7C943-6BFC-4A35-8DFA-0B204CD18B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7552943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A1157F-6BAC-1947-2AEB-10F89B7FD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298448"/>
            <a:ext cx="6068070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900" spc="-100">
                <a:latin typeface="+mj-lt"/>
              </a:rPr>
              <a:t>Why not Upgrade to MySQL 8 ?</a:t>
            </a:r>
          </a:p>
        </p:txBody>
      </p:sp>
      <p:pic>
        <p:nvPicPr>
          <p:cNvPr id="7" name="Content Placeholder 6" descr="A stop sign on the street&#10;&#10;Description automatically generated with medium confidence">
            <a:extLst>
              <a:ext uri="{FF2B5EF4-FFF2-40B4-BE49-F238E27FC236}">
                <a16:creationId xmlns:a16="http://schemas.microsoft.com/office/drawing/2014/main" id="{C9C91750-BD0C-C4FA-56A2-499F9F1087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611" r="6297" b="3"/>
          <a:stretch/>
        </p:blipFill>
        <p:spPr>
          <a:xfrm>
            <a:off x="8037574" y="759599"/>
            <a:ext cx="3458249" cy="533065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9DF27D9-327F-4301-A56A-9A8EC61E6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612019-DED4-8B5C-101D-BE7B98A053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©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7CAACE-6C58-A9DD-5822-6853A3B9DD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4FAB73BC-B049-4115-A692-8D63A059BFB8}" type="slidenum">
              <a:rPr lang="en-US" smtClean="0"/>
              <a:pPr algn="r">
                <a:spcAft>
                  <a:spcPts val="600"/>
                </a:spcAft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2904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B8AA617-0537-4ED7-91B6-66511A647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2E8BF1F-CE61-45C5-92AC-552D23176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67639"/>
            <a:ext cx="11707367" cy="1852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5305EF-DB65-3118-2CBB-9BDB27118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590661"/>
            <a:ext cx="10210862" cy="10656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900" spc="-100">
                <a:latin typeface="+mj-lt"/>
              </a:rPr>
              <a:t>Heatwave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6FC0F1-283C-646C-7DA2-B77E08F5F5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014" y="5666792"/>
            <a:ext cx="10180696" cy="542592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sz="2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Is Oracle re-focusing MySQL Development on Proprietary cloud version only?</a:t>
            </a:r>
          </a:p>
        </p:txBody>
      </p:sp>
      <p:pic>
        <p:nvPicPr>
          <p:cNvPr id="7" name="Picture 6" descr="A picture containing ground, outdoor, sunset&#10;&#10;Description automatically generated">
            <a:extLst>
              <a:ext uri="{FF2B5EF4-FFF2-40B4-BE49-F238E27FC236}">
                <a16:creationId xmlns:a16="http://schemas.microsoft.com/office/drawing/2014/main" id="{AB2E4C70-1203-F646-FF21-8615C168E9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473" r="1" b="30436"/>
          <a:stretch/>
        </p:blipFill>
        <p:spPr>
          <a:xfrm>
            <a:off x="1069847" y="484632"/>
            <a:ext cx="10637520" cy="355675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910D54-8B00-3525-81AC-2466614835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©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121B51-D7A4-FBBE-7ED2-6F1D64E9EC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4FAB73BC-B049-4115-A692-8D63A059BFB8}" type="slidenum">
              <a:rPr lang="en-US" smtClean="0"/>
              <a:pPr algn="r">
                <a:spcAft>
                  <a:spcPts val="600"/>
                </a:spcAft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0291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ADC4F84-175A-4AB1-916C-1E5796E1E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digital balance scale using circles">
            <a:extLst>
              <a:ext uri="{FF2B5EF4-FFF2-40B4-BE49-F238E27FC236}">
                <a16:creationId xmlns:a16="http://schemas.microsoft.com/office/drawing/2014/main" id="{259BF5B2-2A04-1D05-2E1B-D444F62602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</a:blip>
          <a:srcRect b="702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C341BA-A2C4-7750-163F-BACB96DDF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864108"/>
            <a:ext cx="6367940" cy="5120639"/>
          </a:xfrm>
        </p:spPr>
        <p:txBody>
          <a:bodyPr>
            <a:normAutofit/>
          </a:bodyPr>
          <a:lstStyle/>
          <a:p>
            <a:r>
              <a:rPr lang="en-US" sz="7200">
                <a:ln w="15875">
                  <a:solidFill>
                    <a:srgbClr val="FFFFFF"/>
                  </a:solidFill>
                </a:ln>
                <a:noFill/>
              </a:rPr>
              <a:t>New Development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0F6F6-A0CA-AFC4-D3C7-8634731B4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0207" y="864108"/>
            <a:ext cx="3947418" cy="512064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Lack of Stability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Hard to downgrade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Quality Problems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A34DBE-8D7E-E4C5-2634-AC6C1C7E26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©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51E90F-B19B-9B20-199B-5BCB839B8C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27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5551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C512124-0D13-4ED9-80B7-52AE15B6B4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Digital numbers and graphs">
            <a:extLst>
              <a:ext uri="{FF2B5EF4-FFF2-40B4-BE49-F238E27FC236}">
                <a16:creationId xmlns:a16="http://schemas.microsoft.com/office/drawing/2014/main" id="{469676BC-732E-7144-712B-95D20E1CF0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1C4C4D-032E-CEB8-B449-58D843D7A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7" y="758952"/>
            <a:ext cx="9055227" cy="37947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800" spc="-100">
                <a:ln w="15875">
                  <a:solidFill>
                    <a:srgbClr val="FFFFFF"/>
                  </a:solidFill>
                </a:ln>
                <a:noFill/>
                <a:latin typeface="+mj-lt"/>
              </a:rPr>
              <a:t>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9E043-2F4C-44A4-1881-BA0EB75B2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015" y="4670246"/>
            <a:ext cx="7315200" cy="14196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>
                <a:solidFill>
                  <a:schemeClr val="tx1"/>
                </a:solidFill>
              </a:rPr>
              <a:t>Performance at low concurrency with simple queries  perceived to be lower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4ABACDC-BD54-40F3-9047-8298C77C2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384048" cy="5330952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76CB7CA-05C2-4EE8-A97F-B5F3A4F89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1442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C2B941-22B5-1AB3-3B5D-082499DAB4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900385-7CE8-F73C-6F0A-E6585E806B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4FAB73BC-B049-4115-A692-8D63A059BFB8}" type="slidenum">
              <a:rPr lang="en-US">
                <a:solidFill>
                  <a:schemeClr val="tx1"/>
                </a:solidFill>
              </a:rPr>
              <a:pPr algn="r">
                <a:spcAft>
                  <a:spcPts val="600"/>
                </a:spcAft>
              </a:pPr>
              <a:t>28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5501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ADC4F84-175A-4AB1-916C-1E5796E1E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ransparent cube box">
            <a:extLst>
              <a:ext uri="{FF2B5EF4-FFF2-40B4-BE49-F238E27FC236}">
                <a16:creationId xmlns:a16="http://schemas.microsoft.com/office/drawing/2014/main" id="{5289A87C-4F9E-1565-A91B-DF37A90EBA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</a:blip>
          <a:srcRect t="1363" b="1405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89D471-0429-1E40-5AE5-A0FEDCCC5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864108"/>
            <a:ext cx="6367940" cy="5120639"/>
          </a:xfrm>
        </p:spPr>
        <p:txBody>
          <a:bodyPr>
            <a:normAutofit/>
          </a:bodyPr>
          <a:lstStyle/>
          <a:p>
            <a:r>
              <a:rPr lang="en-US" sz="7200">
                <a:ln w="15875">
                  <a:solidFill>
                    <a:srgbClr val="FFFFFF"/>
                  </a:solidFill>
                </a:ln>
                <a:noFill/>
              </a:rPr>
              <a:t>Sharding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3E08E5-EF77-1626-4018-6BF82F7D9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0207" y="864108"/>
            <a:ext cx="3947418" cy="512064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No Built In transparent “Scale Out” Option makes developing large scale applications hard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20B0DE-66A6-EA7C-97AA-1B80463F99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©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92F88F-0BC9-9988-1997-68C7359E61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29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1407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8A4DBD17-19AD-4376-A55A-C527EF944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DB7C943-6BFC-4A35-8DFA-0B204CD18B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7552943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B35476-5276-5FE3-992F-383B81E0B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298448"/>
            <a:ext cx="6068070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900" spc="-100">
                <a:latin typeface="+mj-lt"/>
              </a:rPr>
              <a:t>#1  MySQL 5.7 Goes EOL in October 2023</a:t>
            </a:r>
          </a:p>
        </p:txBody>
      </p:sp>
      <p:pic>
        <p:nvPicPr>
          <p:cNvPr id="6" name="Content Placeholder 5" descr="A picture containing text, tree, old, outdoor&#10;&#10;Description automatically generated">
            <a:extLst>
              <a:ext uri="{FF2B5EF4-FFF2-40B4-BE49-F238E27FC236}">
                <a16:creationId xmlns:a16="http://schemas.microsoft.com/office/drawing/2014/main" id="{9129E76C-CA27-7497-ED9A-687E860D8D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55" r="2257" b="3"/>
          <a:stretch/>
        </p:blipFill>
        <p:spPr>
          <a:xfrm>
            <a:off x="8037574" y="759599"/>
            <a:ext cx="3458249" cy="533065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79DF27D9-327F-4301-A56A-9A8EC61E6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1AC92-36B6-1B13-7206-B2898708EC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©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755CC3-2A29-9DB2-F381-F50E8B7CB3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4FAB73BC-B049-4115-A692-8D63A059BFB8}" type="slidenum">
              <a:rPr lang="en-US" sz="1200" b="1" dirty="0">
                <a:solidFill>
                  <a:schemeClr val="accent1"/>
                </a:solidFill>
              </a:rPr>
              <a:pPr algn="r">
                <a:spcAft>
                  <a:spcPts val="600"/>
                </a:spcAft>
              </a:pPr>
              <a:t>3</a:t>
            </a:fld>
            <a:endParaRPr lang="en-US" sz="1200" b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5172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C512124-0D13-4ED9-80B7-52AE15B6B4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Wood human figure">
            <a:extLst>
              <a:ext uri="{FF2B5EF4-FFF2-40B4-BE49-F238E27FC236}">
                <a16:creationId xmlns:a16="http://schemas.microsoft.com/office/drawing/2014/main" id="{B354BF86-4569-2871-0D8F-455C65FD99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2E8D67-1F00-AF76-1B0F-9DCCB053A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7" y="758952"/>
            <a:ext cx="9055227" cy="37947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800" spc="-100">
                <a:ln w="15875">
                  <a:solidFill>
                    <a:srgbClr val="FFFFFF"/>
                  </a:solidFill>
                </a:ln>
                <a:noFill/>
                <a:latin typeface="+mj-lt"/>
              </a:rPr>
              <a:t>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688C3B-D6C3-EA91-9D88-36BD04FB1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015" y="4670246"/>
            <a:ext cx="7315200" cy="14196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Know Even  Better “MySQL” 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4ABACDC-BD54-40F3-9047-8298C77C2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384048" cy="5330952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76CB7CA-05C2-4EE8-A97F-B5F3A4F89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1442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35E00E-FF3C-73B7-98A1-D52D57D8AF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03BEFB-EBBB-0BFE-A9DC-7DC7896A34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4FAB73BC-B049-4115-A692-8D63A059BFB8}" type="slidenum">
              <a:rPr lang="en-US">
                <a:solidFill>
                  <a:schemeClr val="tx1"/>
                </a:solidFill>
              </a:rPr>
              <a:pPr algn="r">
                <a:spcAft>
                  <a:spcPts val="600"/>
                </a:spcAft>
              </a:pPr>
              <a:t>30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6184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8434" y="2106085"/>
            <a:ext cx="3949700" cy="394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7"/>
          <p:cNvSpPr txBox="1"/>
          <p:nvPr/>
        </p:nvSpPr>
        <p:spPr>
          <a:xfrm>
            <a:off x="857267" y="914400"/>
            <a:ext cx="6149200" cy="21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0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Medium"/>
                <a:ea typeface="Poppins Medium"/>
                <a:cs typeface="Poppins Medium"/>
                <a:sym typeface="Poppins Medium"/>
              </a:rPr>
              <a:t>Want to know more about </a:t>
            </a:r>
            <a:r>
              <a:rPr kumimoji="0" lang="en" sz="4533" b="0" i="0" u="none" strike="noStrike" kern="1200" cap="none" spc="0" normalizeH="0" baseline="0" noProof="0">
                <a:ln>
                  <a:noFill/>
                </a:ln>
                <a:solidFill>
                  <a:srgbClr val="3D85C6"/>
                </a:solidFill>
                <a:effectLst/>
                <a:uLnTx/>
                <a:uFillTx/>
                <a:latin typeface="Poppins SemiBold"/>
                <a:ea typeface="Poppins SemiBold"/>
                <a:cs typeface="Poppins SemiBold"/>
                <a:sym typeface="Poppins SemiBold"/>
              </a:rPr>
              <a:t>Percona Software For MySQL?</a:t>
            </a:r>
            <a:endParaRPr kumimoji="0" sz="4533" b="0" i="0" u="none" strike="noStrike" kern="1200" cap="none" spc="0" normalizeH="0" baseline="0" noProof="0">
              <a:ln>
                <a:noFill/>
              </a:ln>
              <a:solidFill>
                <a:srgbClr val="3D85C6"/>
              </a:solidFill>
              <a:effectLst/>
              <a:uLnTx/>
              <a:uFillTx/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79" name="Google Shape;179;p27"/>
          <p:cNvSpPr/>
          <p:nvPr/>
        </p:nvSpPr>
        <p:spPr>
          <a:xfrm>
            <a:off x="4583500" y="2996433"/>
            <a:ext cx="3348800" cy="3349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1" name="Google Shape;181;p27"/>
          <p:cNvSpPr txBox="1"/>
          <p:nvPr/>
        </p:nvSpPr>
        <p:spPr>
          <a:xfrm>
            <a:off x="5372100" y="4069067"/>
            <a:ext cx="18632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Medium"/>
                <a:ea typeface="Poppins Medium"/>
                <a:cs typeface="Poppins Medium"/>
                <a:sym typeface="Poppins Medium"/>
              </a:rPr>
              <a:t>QR Code goes here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182" name="Google Shape;18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18101" y="288565"/>
            <a:ext cx="2223603" cy="474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21601" y="2834734"/>
            <a:ext cx="3672601" cy="3672601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1200" cap="none" spc="0" normalizeH="0" baseline="0" noProof="0">
                <a:ln>
                  <a:noFill/>
                </a:ln>
                <a:solidFill>
                  <a:srgbClr val="697792"/>
                </a:solidFill>
                <a:effectLst/>
                <a:uLnTx/>
                <a:uFillTx/>
                <a:latin typeface="Poppins Medium"/>
                <a:cs typeface="Poppins Medium"/>
                <a:sym typeface="Poppins Medium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697792"/>
              </a:solidFill>
              <a:effectLst/>
              <a:uLnTx/>
              <a:uFillTx/>
              <a:latin typeface="Poppins Medium"/>
              <a:cs typeface="Poppins Medium"/>
              <a:sym typeface="Poppins Medium"/>
            </a:endParaRPr>
          </a:p>
        </p:txBody>
      </p:sp>
    </p:spTree>
    <p:extLst>
      <p:ext uri="{BB962C8B-B14F-4D97-AF65-F5344CB8AC3E}">
        <p14:creationId xmlns:p14="http://schemas.microsoft.com/office/powerpoint/2010/main" val="14972840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9"/>
          <p:cNvSpPr txBox="1">
            <a:spLocks noGrp="1"/>
          </p:cNvSpPr>
          <p:nvPr>
            <p:ph type="subTitle" idx="1"/>
          </p:nvPr>
        </p:nvSpPr>
        <p:spPr>
          <a:xfrm>
            <a:off x="318977" y="1956390"/>
            <a:ext cx="11504428" cy="3511757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5900" dirty="0"/>
              <a:t>Thank you, Let’s connect!</a:t>
            </a: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lang="en-US" sz="5900" b="1" dirty="0"/>
          </a:p>
          <a:p>
            <a:pPr marL="182880" marR="0" lvl="0" indent="-18288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D1953"/>
              </a:buClr>
              <a:buSzPts val="4700"/>
              <a:buFont typeface="Wingdings 2" pitchFamily="18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7E19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https://www.linkedin.com/in/peterzaitsev/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7E19"/>
              </a:solidFill>
              <a:effectLst/>
              <a:uLnTx/>
              <a:uFillTx/>
              <a:latin typeface="Poppins" pitchFamily="2" charset="77"/>
              <a:ea typeface="+mn-ea"/>
              <a:cs typeface="+mn-cs"/>
            </a:endParaRPr>
          </a:p>
          <a:p>
            <a:pPr marL="182880" marR="0" lvl="0" indent="-18288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D1953"/>
              </a:buClr>
              <a:buSzPts val="4700"/>
              <a:buFont typeface="Wingdings 2" pitchFamily="18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7E19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https://twitter.com/PeterZaitsev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7E19"/>
              </a:solidFill>
              <a:effectLst/>
              <a:uLnTx/>
              <a:uFillTx/>
              <a:latin typeface="Poppins" pitchFamily="2" charset="77"/>
              <a:ea typeface="+mn-ea"/>
              <a:cs typeface="+mn-cs"/>
            </a:endParaRPr>
          </a:p>
          <a:p>
            <a:pPr marL="182880" marR="0" lvl="0" indent="-18288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D1953"/>
              </a:buClr>
              <a:buSzPts val="4700"/>
              <a:buFont typeface="Wingdings 2" pitchFamily="18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7E19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http://www.peterzaitsev.com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7E19"/>
              </a:solidFill>
              <a:effectLst/>
              <a:uLnTx/>
              <a:uFillTx/>
              <a:latin typeface="Poppins" pitchFamily="2" charset="77"/>
              <a:ea typeface="+mn-ea"/>
              <a:cs typeface="+mn-cs"/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5900" b="1" dirty="0"/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3900" b="1" dirty="0"/>
          </a:p>
        </p:txBody>
      </p:sp>
    </p:spTree>
    <p:extLst>
      <p:ext uri="{BB962C8B-B14F-4D97-AF65-F5344CB8AC3E}">
        <p14:creationId xmlns:p14="http://schemas.microsoft.com/office/powerpoint/2010/main" val="3307981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3FFDA-E66B-754D-97EC-D53F62191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1283461"/>
          </a:xfrm>
        </p:spPr>
        <p:txBody>
          <a:bodyPr anchor="b">
            <a:normAutofit/>
          </a:bodyPr>
          <a:lstStyle/>
          <a:p>
            <a:r>
              <a:rPr lang="en-US" sz="2400"/>
              <a:t>#2 New Development Process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442C9D-E12F-029C-4E3B-914E721A8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920" y="2661312"/>
            <a:ext cx="2947482" cy="3272261"/>
          </a:xfrm>
        </p:spPr>
        <p:txBody>
          <a:bodyPr anchor="t">
            <a:normAutofit/>
          </a:bodyPr>
          <a:lstStyle/>
          <a:p>
            <a:r>
              <a:rPr lang="en-US" sz="1600" b="0" dirty="0">
                <a:solidFill>
                  <a:srgbClr val="FFFFFF"/>
                </a:solidFill>
              </a:rPr>
              <a:t>Get new Features Frequently, Rather than once every 2-3 years </a:t>
            </a:r>
          </a:p>
          <a:p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6" name="Picture 5" descr="A car driving on a road&#10;&#10;Description automatically generated with medium confidence">
            <a:extLst>
              <a:ext uri="{FF2B5EF4-FFF2-40B4-BE49-F238E27FC236}">
                <a16:creationId xmlns:a16="http://schemas.microsoft.com/office/drawing/2014/main" id="{2AFA1C87-F2F4-594D-0298-EFF669281D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70" r="11196"/>
          <a:stretch/>
        </p:blipFill>
        <p:spPr>
          <a:xfrm>
            <a:off x="3778897" y="758952"/>
            <a:ext cx="7772401" cy="5330952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D005B2-4955-8832-9169-F1C31B98F1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F8035D-5B49-4DE2-72D8-E379608907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778897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668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C95E3-8E02-ABF6-A7D1-51F36B75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1283461"/>
          </a:xfrm>
        </p:spPr>
        <p:txBody>
          <a:bodyPr anchor="b">
            <a:normAutofit/>
          </a:bodyPr>
          <a:lstStyle/>
          <a:p>
            <a:r>
              <a:rPr lang="en-US" sz="2400"/>
              <a:t>#3  Innodb based Data Dictionary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5DBA17-EC9D-A6EA-1326-7F30F81D6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920" y="2606722"/>
            <a:ext cx="2947482" cy="3299556"/>
          </a:xfrm>
        </p:spPr>
        <p:txBody>
          <a:bodyPr anchor="t">
            <a:normAutofit/>
          </a:bodyPr>
          <a:lstStyle/>
          <a:p>
            <a:pPr marL="342900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US" sz="1600" b="0" dirty="0">
                <a:solidFill>
                  <a:srgbClr val="FFFFFF"/>
                </a:solidFill>
              </a:rPr>
              <a:t>Atomic, Crash Safe DDLs</a:t>
            </a:r>
          </a:p>
          <a:p>
            <a:pPr marL="342900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US" sz="1600" b="0" dirty="0">
                <a:solidFill>
                  <a:srgbClr val="FFFFFF"/>
                </a:solidFill>
              </a:rPr>
              <a:t>Crash Safe Grants </a:t>
            </a:r>
          </a:p>
          <a:p>
            <a:pPr marL="342900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US" sz="1600" b="0" dirty="0">
                <a:solidFill>
                  <a:srgbClr val="FFFFFF"/>
                </a:solidFill>
              </a:rPr>
              <a:t>Much Faster Information Schema</a:t>
            </a:r>
          </a:p>
          <a:p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856763-DBA6-1268-713E-A6298B45CE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80" b="-1"/>
          <a:stretch/>
        </p:blipFill>
        <p:spPr>
          <a:xfrm>
            <a:off x="3778897" y="758952"/>
            <a:ext cx="7772401" cy="5330952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A9D9D6-4BA6-5044-4214-E066DB3EB7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BF89B-6C99-980D-57ED-31D2701D20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778897" y="6352843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108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A1795-CB32-992F-39E2-21F19F38A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/>
              <a:t>#4 More SQL, Better SQL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1D3424-360F-5C15-09BA-9C20AEBFB3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667126" y="6356350"/>
            <a:ext cx="611366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4BA457-DF48-C1F0-0B4D-28F7D42FC0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759896" y="6352843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 dirty="0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AE66EBC0-F63E-1BA9-DF24-847CC0D78A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0247581"/>
              </p:ext>
            </p:extLst>
          </p:nvPr>
        </p:nvGraphicFramePr>
        <p:xfrm>
          <a:off x="3759896" y="885459"/>
          <a:ext cx="7728267" cy="5087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02494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ADC4F84-175A-4AB1-916C-1E5796E1E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Digital padlock art">
            <a:extLst>
              <a:ext uri="{FF2B5EF4-FFF2-40B4-BE49-F238E27FC236}">
                <a16:creationId xmlns:a16="http://schemas.microsoft.com/office/drawing/2014/main" id="{00E217C8-B430-D8DB-41E8-3E59BD754F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</a:blip>
          <a:srcRect t="20308" b="316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DA1D85-BC3F-8289-DFE3-198BF5E2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864108"/>
            <a:ext cx="6367940" cy="5120639"/>
          </a:xfrm>
        </p:spPr>
        <p:txBody>
          <a:bodyPr>
            <a:normAutofit/>
          </a:bodyPr>
          <a:lstStyle/>
          <a:p>
            <a:r>
              <a:rPr lang="en-US" sz="7200">
                <a:ln w="15875">
                  <a:solidFill>
                    <a:srgbClr val="FFFFFF"/>
                  </a:solidFill>
                </a:ln>
                <a:noFill/>
              </a:rPr>
              <a:t>#5 Better 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4842A4-18C7-E264-4537-2374EC389E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0207" y="864108"/>
            <a:ext cx="3947418" cy="512064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New Authentication Protocol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Support for More Authentication Plugins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Improvements to Transparent Data Encryption (TDE)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Improvements to TLS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Roles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C7B61F-81CE-0A29-A1E7-C1911A7E9E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©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FCF7A2-C21F-402E-CC96-230A85F984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7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5669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C512124-0D13-4ED9-80B7-52AE15B6B4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Exclamation mark on a yellow background">
            <a:extLst>
              <a:ext uri="{FF2B5EF4-FFF2-40B4-BE49-F238E27FC236}">
                <a16:creationId xmlns:a16="http://schemas.microsoft.com/office/drawing/2014/main" id="{B0327B78-868A-7DB3-1479-A22C950987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FDE978-02D9-3384-ED6A-00C635CC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7" y="758952"/>
            <a:ext cx="9055227" cy="37947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800" spc="-100" dirty="0">
                <a:ln w="15875">
                  <a:solidFill>
                    <a:srgbClr val="FFFFFF"/>
                  </a:solidFill>
                </a:ln>
                <a:noFill/>
                <a:latin typeface="+mj-lt"/>
              </a:rPr>
              <a:t>#6 UTF8 Default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E376F-0CFC-1242-C739-7D9130478A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5233" y="4602825"/>
            <a:ext cx="7315200" cy="14196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And Proper (MB4) UTF8 that is !💕👍😉🧌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4ABACDC-BD54-40F3-9047-8298C77C2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384048" cy="5330952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76CB7CA-05C2-4EE8-A97F-B5F3A4F89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1442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A81351-85E7-F391-6144-9786107479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6A6D34-CD47-A0D5-238B-1BEA2355ED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4FAB73BC-B049-4115-A692-8D63A059BFB8}" type="slidenum">
              <a:rPr lang="en-US">
                <a:solidFill>
                  <a:schemeClr val="tx1"/>
                </a:solidFill>
              </a:rPr>
              <a:pPr algn="r">
                <a:spcAft>
                  <a:spcPts val="600"/>
                </a:spcAft>
              </a:pPr>
              <a:t>8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0378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5AA92-A35F-571F-95B0-D084BF9EF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/>
              <a:t>#7 All Things Indexes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24F7BE-E8E6-410D-2152-0EB8C81BF4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667126" y="6356350"/>
            <a:ext cx="611366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C0E02B-CC85-F357-F0D6-A946834687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759896" y="6325548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9E09EE6F-576E-7A1F-F495-6FF72980A9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2901070"/>
              </p:ext>
            </p:extLst>
          </p:nvPr>
        </p:nvGraphicFramePr>
        <p:xfrm>
          <a:off x="3759896" y="885459"/>
          <a:ext cx="7728267" cy="5087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57852570"/>
      </p:ext>
    </p:extLst>
  </p:cSld>
  <p:clrMapOvr>
    <a:masterClrMapping/>
  </p:clrMapOvr>
</p:sld>
</file>

<file path=ppt/theme/theme1.xml><?xml version="1.0" encoding="utf-8"?>
<a:theme xmlns:a="http://schemas.openxmlformats.org/drawingml/2006/main" name="Orange">
  <a:themeElements>
    <a:clrScheme name="Custom 1">
      <a:dk1>
        <a:srgbClr val="000000"/>
      </a:dk1>
      <a:lt1>
        <a:srgbClr val="FFFFFF"/>
      </a:lt1>
      <a:dk2>
        <a:srgbClr val="697792"/>
      </a:dk2>
      <a:lt2>
        <a:srgbClr val="D5D5D5"/>
      </a:lt2>
      <a:accent1>
        <a:srgbClr val="0D1953"/>
      </a:accent1>
      <a:accent2>
        <a:srgbClr val="FF7E19"/>
      </a:accent2>
      <a:accent3>
        <a:srgbClr val="EFC700"/>
      </a:accent3>
      <a:accent4>
        <a:srgbClr val="1486FF"/>
      </a:accent4>
      <a:accent5>
        <a:srgbClr val="2FD0B2"/>
      </a:accent5>
      <a:accent6>
        <a:srgbClr val="A76EEF"/>
      </a:accent6>
      <a:hlink>
        <a:srgbClr val="0D5EB5"/>
      </a:hlink>
      <a:folHlink>
        <a:srgbClr val="4B5368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800" dirty="0" smtClean="0">
            <a:solidFill>
              <a:schemeClr val="tx1">
                <a:lumMod val="65000"/>
                <a:lumOff val="35000"/>
              </a:schemeClr>
            </a:solidFill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Confidential">
  <a:themeElements>
    <a:clrScheme name="Custom 1">
      <a:dk1>
        <a:srgbClr val="000000"/>
      </a:dk1>
      <a:lt1>
        <a:srgbClr val="FFFFFF"/>
      </a:lt1>
      <a:dk2>
        <a:srgbClr val="697792"/>
      </a:dk2>
      <a:lt2>
        <a:srgbClr val="D5D5D5"/>
      </a:lt2>
      <a:accent1>
        <a:srgbClr val="0D1953"/>
      </a:accent1>
      <a:accent2>
        <a:srgbClr val="FF7E19"/>
      </a:accent2>
      <a:accent3>
        <a:srgbClr val="EFC700"/>
      </a:accent3>
      <a:accent4>
        <a:srgbClr val="1486FF"/>
      </a:accent4>
      <a:accent5>
        <a:srgbClr val="2FD0B2"/>
      </a:accent5>
      <a:accent6>
        <a:srgbClr val="A76EEF"/>
      </a:accent6>
      <a:hlink>
        <a:srgbClr val="0D5EB5"/>
      </a:hlink>
      <a:folHlink>
        <a:srgbClr val="4B5368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800" dirty="0" smtClean="0">
            <a:solidFill>
              <a:schemeClr val="tx1">
                <a:lumMod val="65000"/>
                <a:lumOff val="35000"/>
              </a:schemeClr>
            </a:solidFill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3.xml><?xml version="1.0" encoding="utf-8"?>
<a:theme xmlns:a="http://schemas.openxmlformats.org/drawingml/2006/main" name="Blue">
  <a:themeElements>
    <a:clrScheme name="Custom 1">
      <a:dk1>
        <a:srgbClr val="000000"/>
      </a:dk1>
      <a:lt1>
        <a:srgbClr val="FFFFFF"/>
      </a:lt1>
      <a:dk2>
        <a:srgbClr val="697792"/>
      </a:dk2>
      <a:lt2>
        <a:srgbClr val="D5D5D5"/>
      </a:lt2>
      <a:accent1>
        <a:srgbClr val="0D1953"/>
      </a:accent1>
      <a:accent2>
        <a:srgbClr val="FF7E19"/>
      </a:accent2>
      <a:accent3>
        <a:srgbClr val="EFC700"/>
      </a:accent3>
      <a:accent4>
        <a:srgbClr val="1486FF"/>
      </a:accent4>
      <a:accent5>
        <a:srgbClr val="2FD0B2"/>
      </a:accent5>
      <a:accent6>
        <a:srgbClr val="A76EEF"/>
      </a:accent6>
      <a:hlink>
        <a:srgbClr val="0D5EB5"/>
      </a:hlink>
      <a:folHlink>
        <a:srgbClr val="4B5368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800" dirty="0" smtClean="0">
            <a:solidFill>
              <a:schemeClr val="tx1">
                <a:lumMod val="65000"/>
                <a:lumOff val="35000"/>
              </a:schemeClr>
            </a:solidFill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4.xml><?xml version="1.0" encoding="utf-8"?>
<a:theme xmlns:a="http://schemas.openxmlformats.org/drawingml/2006/main" name="1_Orange">
  <a:themeElements>
    <a:clrScheme name="Custom 1">
      <a:dk1>
        <a:srgbClr val="000000"/>
      </a:dk1>
      <a:lt1>
        <a:srgbClr val="FFFFFF"/>
      </a:lt1>
      <a:dk2>
        <a:srgbClr val="697792"/>
      </a:dk2>
      <a:lt2>
        <a:srgbClr val="D5D5D5"/>
      </a:lt2>
      <a:accent1>
        <a:srgbClr val="0D1953"/>
      </a:accent1>
      <a:accent2>
        <a:srgbClr val="FF7E19"/>
      </a:accent2>
      <a:accent3>
        <a:srgbClr val="EFC700"/>
      </a:accent3>
      <a:accent4>
        <a:srgbClr val="1486FF"/>
      </a:accent4>
      <a:accent5>
        <a:srgbClr val="2FD0B2"/>
      </a:accent5>
      <a:accent6>
        <a:srgbClr val="A76EEF"/>
      </a:accent6>
      <a:hlink>
        <a:srgbClr val="0D5EB5"/>
      </a:hlink>
      <a:folHlink>
        <a:srgbClr val="4B5368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800" dirty="0" smtClean="0">
            <a:solidFill>
              <a:schemeClr val="tx1">
                <a:lumMod val="65000"/>
                <a:lumOff val="35000"/>
              </a:schemeClr>
            </a:solidFill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5.xml><?xml version="1.0" encoding="utf-8"?>
<a:theme xmlns:a="http://schemas.openxmlformats.org/drawingml/2006/main" name="2_Orange">
  <a:themeElements>
    <a:clrScheme name="Percona">
      <a:dk1>
        <a:srgbClr val="000000"/>
      </a:dk1>
      <a:lt1>
        <a:srgbClr val="FFFFFF"/>
      </a:lt1>
      <a:dk2>
        <a:srgbClr val="9B9C9B"/>
      </a:dk2>
      <a:lt2>
        <a:srgbClr val="D5D5D5"/>
      </a:lt2>
      <a:accent1>
        <a:srgbClr val="EF9000"/>
      </a:accent1>
      <a:accent2>
        <a:srgbClr val="BE1818"/>
      </a:accent2>
      <a:accent3>
        <a:srgbClr val="EFC700"/>
      </a:accent3>
      <a:accent4>
        <a:srgbClr val="4E378C"/>
      </a:accent4>
      <a:accent5>
        <a:srgbClr val="7E4191"/>
      </a:accent5>
      <a:accent6>
        <a:srgbClr val="EFD979"/>
      </a:accent6>
      <a:hlink>
        <a:srgbClr val="2998E3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537</Words>
  <Application>Microsoft Office PowerPoint</Application>
  <PresentationFormat>Widescreen</PresentationFormat>
  <Paragraphs>150</Paragraphs>
  <Slides>32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32</vt:i4>
      </vt:variant>
    </vt:vector>
  </HeadingPairs>
  <TitlesOfParts>
    <vt:vector size="46" baseType="lpstr">
      <vt:lpstr>Arial</vt:lpstr>
      <vt:lpstr>Calibri</vt:lpstr>
      <vt:lpstr>Courier New</vt:lpstr>
      <vt:lpstr>Helvetica</vt:lpstr>
      <vt:lpstr>Noto Sans Symbols</vt:lpstr>
      <vt:lpstr>Poppins</vt:lpstr>
      <vt:lpstr>Poppins Medium</vt:lpstr>
      <vt:lpstr>Poppins SemiBold</vt:lpstr>
      <vt:lpstr>Wingdings 2</vt:lpstr>
      <vt:lpstr>Orange</vt:lpstr>
      <vt:lpstr>Confidential</vt:lpstr>
      <vt:lpstr>Blue</vt:lpstr>
      <vt:lpstr>1_Orange</vt:lpstr>
      <vt:lpstr>2_Orange</vt:lpstr>
      <vt:lpstr>22 Reasons to move to MySQL 8  And 4 reasons not to </vt:lpstr>
      <vt:lpstr>Heatwave to melt Snowflake</vt:lpstr>
      <vt:lpstr>#1  MySQL 5.7 Goes EOL in October 2023</vt:lpstr>
      <vt:lpstr>#2 New Development Process </vt:lpstr>
      <vt:lpstr>#3  Innodb based Data Dictionary </vt:lpstr>
      <vt:lpstr>#4 More SQL, Better SQL </vt:lpstr>
      <vt:lpstr>#5 Better Security</vt:lpstr>
      <vt:lpstr>#6 UTF8 Default</vt:lpstr>
      <vt:lpstr>#7 All Things Indexes</vt:lpstr>
      <vt:lpstr>#8 Better JSON Support</vt:lpstr>
      <vt:lpstr>#9 Improved Optimizer </vt:lpstr>
      <vt:lpstr>#10 Improved EXPLAIN</vt:lpstr>
      <vt:lpstr>#11 Better Agility</vt:lpstr>
      <vt:lpstr>#12 SET PERSIST</vt:lpstr>
      <vt:lpstr>#13 Optimizer Hints </vt:lpstr>
      <vt:lpstr>#14 Resource Management</vt:lpstr>
      <vt:lpstr>#15 NOWAIT an SKIP_LOCKED</vt:lpstr>
      <vt:lpstr>#16 Proper AUTO_INCREMENT</vt:lpstr>
      <vt:lpstr>#17 Temptable Storage Engine</vt:lpstr>
      <vt:lpstr>#18 Undo Space</vt:lpstr>
      <vt:lpstr>#19 Double Write</vt:lpstr>
      <vt:lpstr>#20 Redo Logs</vt:lpstr>
      <vt:lpstr>#21 Better Concurrency </vt:lpstr>
      <vt:lpstr>#22 User Comments and Attributes</vt:lpstr>
      <vt:lpstr>Why not Upgrade to MySQL 8 ?</vt:lpstr>
      <vt:lpstr>Heatwave</vt:lpstr>
      <vt:lpstr>New Development Process</vt:lpstr>
      <vt:lpstr>Performance</vt:lpstr>
      <vt:lpstr>Sharding</vt:lpstr>
      <vt:lpstr>Question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State of Open Source Databases</dc:title>
  <dc:creator>Peter Zaitsev</dc:creator>
  <cp:lastModifiedBy>Peter Zaitsev</cp:lastModifiedBy>
  <cp:revision>16</cp:revision>
  <dcterms:created xsi:type="dcterms:W3CDTF">2020-05-19T00:40:46Z</dcterms:created>
  <dcterms:modified xsi:type="dcterms:W3CDTF">2023-10-23T16:00:53Z</dcterms:modified>
</cp:coreProperties>
</file>