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05" r:id="rId2"/>
    <p:sldMasterId id="2147483895" r:id="rId3"/>
    <p:sldMasterId id="2147483964" r:id="rId4"/>
  </p:sldMasterIdLst>
  <p:notesMasterIdLst>
    <p:notesMasterId r:id="rId46"/>
  </p:notesMasterIdLst>
  <p:handoutMasterIdLst>
    <p:handoutMasterId r:id="rId47"/>
  </p:handoutMasterIdLst>
  <p:sldIdLst>
    <p:sldId id="960" r:id="rId5"/>
    <p:sldId id="953" r:id="rId6"/>
    <p:sldId id="958" r:id="rId7"/>
    <p:sldId id="954" r:id="rId8"/>
    <p:sldId id="945" r:id="rId9"/>
    <p:sldId id="285" r:id="rId10"/>
    <p:sldId id="955" r:id="rId11"/>
    <p:sldId id="956" r:id="rId12"/>
    <p:sldId id="902" r:id="rId13"/>
    <p:sldId id="903" r:id="rId14"/>
    <p:sldId id="904" r:id="rId15"/>
    <p:sldId id="905" r:id="rId16"/>
    <p:sldId id="586" r:id="rId17"/>
    <p:sldId id="906" r:id="rId18"/>
    <p:sldId id="907" r:id="rId19"/>
    <p:sldId id="908" r:id="rId20"/>
    <p:sldId id="910" r:id="rId21"/>
    <p:sldId id="911" r:id="rId22"/>
    <p:sldId id="912" r:id="rId23"/>
    <p:sldId id="913" r:id="rId24"/>
    <p:sldId id="914" r:id="rId25"/>
    <p:sldId id="919" r:id="rId26"/>
    <p:sldId id="915" r:id="rId27"/>
    <p:sldId id="916" r:id="rId28"/>
    <p:sldId id="927" r:id="rId29"/>
    <p:sldId id="928" r:id="rId30"/>
    <p:sldId id="803" r:id="rId31"/>
    <p:sldId id="648" r:id="rId32"/>
    <p:sldId id="917" r:id="rId33"/>
    <p:sldId id="925" r:id="rId34"/>
    <p:sldId id="929" r:id="rId35"/>
    <p:sldId id="808" r:id="rId36"/>
    <p:sldId id="930" r:id="rId37"/>
    <p:sldId id="931" r:id="rId38"/>
    <p:sldId id="932" r:id="rId39"/>
    <p:sldId id="933" r:id="rId40"/>
    <p:sldId id="934" r:id="rId41"/>
    <p:sldId id="959" r:id="rId42"/>
    <p:sldId id="935" r:id="rId43"/>
    <p:sldId id="940" r:id="rId44"/>
    <p:sldId id="95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80A98C4-AAC8-A44B-B183-9DAE3ED90E21}">
          <p14:sldIdLst>
            <p14:sldId id="960"/>
            <p14:sldId id="953"/>
            <p14:sldId id="958"/>
            <p14:sldId id="954"/>
            <p14:sldId id="945"/>
            <p14:sldId id="285"/>
            <p14:sldId id="955"/>
            <p14:sldId id="956"/>
            <p14:sldId id="902"/>
            <p14:sldId id="903"/>
            <p14:sldId id="904"/>
            <p14:sldId id="905"/>
            <p14:sldId id="586"/>
            <p14:sldId id="906"/>
            <p14:sldId id="907"/>
            <p14:sldId id="908"/>
            <p14:sldId id="910"/>
            <p14:sldId id="911"/>
            <p14:sldId id="912"/>
            <p14:sldId id="913"/>
            <p14:sldId id="914"/>
            <p14:sldId id="919"/>
            <p14:sldId id="915"/>
            <p14:sldId id="916"/>
            <p14:sldId id="927"/>
            <p14:sldId id="928"/>
            <p14:sldId id="803"/>
            <p14:sldId id="648"/>
            <p14:sldId id="917"/>
            <p14:sldId id="925"/>
            <p14:sldId id="929"/>
            <p14:sldId id="808"/>
            <p14:sldId id="930"/>
            <p14:sldId id="931"/>
            <p14:sldId id="932"/>
            <p14:sldId id="933"/>
            <p14:sldId id="934"/>
            <p14:sldId id="959"/>
            <p14:sldId id="935"/>
            <p14:sldId id="940"/>
            <p14:sldId id="9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Zaitsev" initials="PZ" lastIdx="2" clrIdx="0">
    <p:extLst>
      <p:ext uri="{19B8F6BF-5375-455C-9EA6-DF929625EA0E}">
        <p15:presenceInfo xmlns:p15="http://schemas.microsoft.com/office/powerpoint/2012/main" userId="ef00d3a8596dd8d7" providerId="Windows Live"/>
      </p:ext>
    </p:extLst>
  </p:cmAuthor>
  <p:cmAuthor id="2" name="Maria Azizova" initials="MA" lastIdx="3" clrIdx="1">
    <p:extLst>
      <p:ext uri="{19B8F6BF-5375-455C-9EA6-DF929625EA0E}">
        <p15:presenceInfo xmlns:p15="http://schemas.microsoft.com/office/powerpoint/2012/main" userId="S::maria.azizova@percona.onmicrosoft.com::b7b57aec-0ae4-4de5-957a-7339976bf0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8"/>
    <a:srgbClr val="BE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31CA1-5BD3-4D64-9A57-0F9B37ABE5C6}" v="14" dt="2023-10-20T15:53:37.768"/>
  </p1510:revLst>
</p1510:revInfo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17"/>
    <p:restoredTop sz="87673"/>
  </p:normalViewPr>
  <p:slideViewPr>
    <p:cSldViewPr snapToGrid="0">
      <p:cViewPr>
        <p:scale>
          <a:sx n="65" d="100"/>
          <a:sy n="65" d="100"/>
        </p:scale>
        <p:origin x="2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Zaitsev" userId="ef00d3a8596dd8d7" providerId="LiveId" clId="{F8C31CA1-5BD3-4D64-9A57-0F9B37ABE5C6}"/>
    <pc:docChg chg="undo custSel addSld delSld modSld sldOrd modSection">
      <pc:chgData name="Peter Zaitsev" userId="ef00d3a8596dd8d7" providerId="LiveId" clId="{F8C31CA1-5BD3-4D64-9A57-0F9B37ABE5C6}" dt="2023-10-20T15:55:11.430" v="161" actId="14100"/>
      <pc:docMkLst>
        <pc:docMk/>
      </pc:docMkLst>
      <pc:sldChg chg="del">
        <pc:chgData name="Peter Zaitsev" userId="ef00d3a8596dd8d7" providerId="LiveId" clId="{F8C31CA1-5BD3-4D64-9A57-0F9B37ABE5C6}" dt="2023-10-20T15:19:01.690" v="12" actId="47"/>
        <pc:sldMkLst>
          <pc:docMk/>
          <pc:sldMk cId="2393598377" sldId="266"/>
        </pc:sldMkLst>
      </pc:sldChg>
      <pc:sldChg chg="modSp mod">
        <pc:chgData name="Peter Zaitsev" userId="ef00d3a8596dd8d7" providerId="LiveId" clId="{F8C31CA1-5BD3-4D64-9A57-0F9B37ABE5C6}" dt="2023-10-20T15:19:15.164" v="55" actId="20577"/>
        <pc:sldMkLst>
          <pc:docMk/>
          <pc:sldMk cId="581624705" sldId="586"/>
        </pc:sldMkLst>
        <pc:spChg chg="mod">
          <ac:chgData name="Peter Zaitsev" userId="ef00d3a8596dd8d7" providerId="LiveId" clId="{F8C31CA1-5BD3-4D64-9A57-0F9B37ABE5C6}" dt="2023-10-20T15:19:15.164" v="55" actId="20577"/>
          <ac:spMkLst>
            <pc:docMk/>
            <pc:sldMk cId="581624705" sldId="586"/>
            <ac:spMk id="2" creationId="{3493D51D-2A0C-41E2-80FE-20E061FACC29}"/>
          </ac:spMkLst>
        </pc:spChg>
      </pc:sldChg>
      <pc:sldChg chg="modSp mod">
        <pc:chgData name="Peter Zaitsev" userId="ef00d3a8596dd8d7" providerId="LiveId" clId="{F8C31CA1-5BD3-4D64-9A57-0F9B37ABE5C6}" dt="2023-10-20T15:22:04.560" v="59" actId="255"/>
        <pc:sldMkLst>
          <pc:docMk/>
          <pc:sldMk cId="60243159" sldId="803"/>
        </pc:sldMkLst>
        <pc:spChg chg="mod">
          <ac:chgData name="Peter Zaitsev" userId="ef00d3a8596dd8d7" providerId="LiveId" clId="{F8C31CA1-5BD3-4D64-9A57-0F9B37ABE5C6}" dt="2023-10-20T15:21:57.385" v="58" actId="255"/>
          <ac:spMkLst>
            <pc:docMk/>
            <pc:sldMk cId="60243159" sldId="803"/>
            <ac:spMk id="14" creationId="{7F36CA70-8928-415C-900D-5DE3DAABDE55}"/>
          </ac:spMkLst>
        </pc:spChg>
        <pc:spChg chg="mod">
          <ac:chgData name="Peter Zaitsev" userId="ef00d3a8596dd8d7" providerId="LiveId" clId="{F8C31CA1-5BD3-4D64-9A57-0F9B37ABE5C6}" dt="2023-10-20T15:22:04.560" v="59" actId="255"/>
          <ac:spMkLst>
            <pc:docMk/>
            <pc:sldMk cId="60243159" sldId="803"/>
            <ac:spMk id="15" creationId="{4F5B9B40-C9CA-4F20-AD16-AF055AD2BC0A}"/>
          </ac:spMkLst>
        </pc:spChg>
      </pc:sldChg>
      <pc:sldChg chg="del">
        <pc:chgData name="Peter Zaitsev" userId="ef00d3a8596dd8d7" providerId="LiveId" clId="{F8C31CA1-5BD3-4D64-9A57-0F9B37ABE5C6}" dt="2023-10-20T15:22:37.568" v="60" actId="47"/>
        <pc:sldMkLst>
          <pc:docMk/>
          <pc:sldMk cId="4189490498" sldId="867"/>
        </pc:sldMkLst>
      </pc:sldChg>
      <pc:sldChg chg="del">
        <pc:chgData name="Peter Zaitsev" userId="ef00d3a8596dd8d7" providerId="LiveId" clId="{F8C31CA1-5BD3-4D64-9A57-0F9B37ABE5C6}" dt="2023-10-20T15:19:35.603" v="56" actId="47"/>
        <pc:sldMkLst>
          <pc:docMk/>
          <pc:sldMk cId="1611274053" sldId="909"/>
        </pc:sldMkLst>
      </pc:sldChg>
      <pc:sldChg chg="del">
        <pc:chgData name="Peter Zaitsev" userId="ef00d3a8596dd8d7" providerId="LiveId" clId="{F8C31CA1-5BD3-4D64-9A57-0F9B37ABE5C6}" dt="2023-10-20T15:22:46.670" v="61" actId="47"/>
        <pc:sldMkLst>
          <pc:docMk/>
          <pc:sldMk cId="1276995069" sldId="918"/>
        </pc:sldMkLst>
      </pc:sldChg>
      <pc:sldChg chg="del">
        <pc:chgData name="Peter Zaitsev" userId="ef00d3a8596dd8d7" providerId="LiveId" clId="{F8C31CA1-5BD3-4D64-9A57-0F9B37ABE5C6}" dt="2023-10-20T15:22:54.186" v="62" actId="47"/>
        <pc:sldMkLst>
          <pc:docMk/>
          <pc:sldMk cId="3234316177" sldId="920"/>
        </pc:sldMkLst>
      </pc:sldChg>
      <pc:sldChg chg="del">
        <pc:chgData name="Peter Zaitsev" userId="ef00d3a8596dd8d7" providerId="LiveId" clId="{F8C31CA1-5BD3-4D64-9A57-0F9B37ABE5C6}" dt="2023-10-20T15:23:12.469" v="63" actId="47"/>
        <pc:sldMkLst>
          <pc:docMk/>
          <pc:sldMk cId="2177714912" sldId="921"/>
        </pc:sldMkLst>
      </pc:sldChg>
      <pc:sldChg chg="del">
        <pc:chgData name="Peter Zaitsev" userId="ef00d3a8596dd8d7" providerId="LiveId" clId="{F8C31CA1-5BD3-4D64-9A57-0F9B37ABE5C6}" dt="2023-10-20T15:23:14.025" v="64" actId="47"/>
        <pc:sldMkLst>
          <pc:docMk/>
          <pc:sldMk cId="2409386944" sldId="922"/>
        </pc:sldMkLst>
      </pc:sldChg>
      <pc:sldChg chg="del">
        <pc:chgData name="Peter Zaitsev" userId="ef00d3a8596dd8d7" providerId="LiveId" clId="{F8C31CA1-5BD3-4D64-9A57-0F9B37ABE5C6}" dt="2023-10-20T15:23:15.657" v="65" actId="47"/>
        <pc:sldMkLst>
          <pc:docMk/>
          <pc:sldMk cId="3027672128" sldId="923"/>
        </pc:sldMkLst>
      </pc:sldChg>
      <pc:sldChg chg="del">
        <pc:chgData name="Peter Zaitsev" userId="ef00d3a8596dd8d7" providerId="LiveId" clId="{F8C31CA1-5BD3-4D64-9A57-0F9B37ABE5C6}" dt="2023-10-20T15:23:20.529" v="66" actId="47"/>
        <pc:sldMkLst>
          <pc:docMk/>
          <pc:sldMk cId="3331320287" sldId="924"/>
        </pc:sldMkLst>
      </pc:sldChg>
      <pc:sldChg chg="del">
        <pc:chgData name="Peter Zaitsev" userId="ef00d3a8596dd8d7" providerId="LiveId" clId="{F8C31CA1-5BD3-4D64-9A57-0F9B37ABE5C6}" dt="2023-10-20T15:25:52.787" v="67" actId="47"/>
        <pc:sldMkLst>
          <pc:docMk/>
          <pc:sldMk cId="3667600479" sldId="939"/>
        </pc:sldMkLst>
      </pc:sldChg>
      <pc:sldChg chg="ord">
        <pc:chgData name="Peter Zaitsev" userId="ef00d3a8596dd8d7" providerId="LiveId" clId="{F8C31CA1-5BD3-4D64-9A57-0F9B37ABE5C6}" dt="2023-10-20T15:13:41.425" v="11"/>
        <pc:sldMkLst>
          <pc:docMk/>
          <pc:sldMk cId="1022285057" sldId="954"/>
        </pc:sldMkLst>
      </pc:sldChg>
      <pc:sldChg chg="addSp delSp modSp new mod modClrScheme chgLayout">
        <pc:chgData name="Peter Zaitsev" userId="ef00d3a8596dd8d7" providerId="LiveId" clId="{F8C31CA1-5BD3-4D64-9A57-0F9B37ABE5C6}" dt="2023-10-20T15:13:29.004" v="9" actId="1076"/>
        <pc:sldMkLst>
          <pc:docMk/>
          <pc:sldMk cId="1025380883" sldId="958"/>
        </pc:sldMkLst>
        <pc:spChg chg="del mod ord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2" creationId="{5B80BE8A-588B-DE15-5869-5BE22A7F5E09}"/>
          </ac:spMkLst>
        </pc:spChg>
        <pc:spChg chg="del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3" creationId="{C8452DDC-A316-DCA9-D3EA-71E40EE0AD82}"/>
          </ac:spMkLst>
        </pc:spChg>
        <pc:spChg chg="del mod ord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4" creationId="{4EAB8D28-DD2B-1681-517E-166C749D7411}"/>
          </ac:spMkLst>
        </pc:spChg>
        <pc:spChg chg="del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5" creationId="{1FED928E-83FB-4FB6-1A5E-3EF3E3CB43C0}"/>
          </ac:spMkLst>
        </pc:spChg>
        <pc:spChg chg="del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6" creationId="{4414D67B-176E-5A1C-E5CA-CA3F9576ACC4}"/>
          </ac:spMkLst>
        </pc:spChg>
        <pc:spChg chg="add mod ord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7" creationId="{49CDAC02-0CC0-79D5-FCF0-AFEC213FC8E0}"/>
          </ac:spMkLst>
        </pc:spChg>
        <pc:spChg chg="add mod ord">
          <ac:chgData name="Peter Zaitsev" userId="ef00d3a8596dd8d7" providerId="LiveId" clId="{F8C31CA1-5BD3-4D64-9A57-0F9B37ABE5C6}" dt="2023-10-20T15:11:02.916" v="1" actId="700"/>
          <ac:spMkLst>
            <pc:docMk/>
            <pc:sldMk cId="1025380883" sldId="958"/>
            <ac:spMk id="8" creationId="{78E1BC54-F762-5CB8-408D-2F3F73671B43}"/>
          </ac:spMkLst>
        </pc:spChg>
        <pc:picChg chg="add mod">
          <ac:chgData name="Peter Zaitsev" userId="ef00d3a8596dd8d7" providerId="LiveId" clId="{F8C31CA1-5BD3-4D64-9A57-0F9B37ABE5C6}" dt="2023-10-20T15:13:29.004" v="9" actId="1076"/>
          <ac:picMkLst>
            <pc:docMk/>
            <pc:sldMk cId="1025380883" sldId="958"/>
            <ac:picMk id="1026" creationId="{593D8B37-2EFA-CFF5-E86C-8631436E5627}"/>
          </ac:picMkLst>
        </pc:picChg>
      </pc:sldChg>
      <pc:sldChg chg="addSp delSp modSp new mod">
        <pc:chgData name="Peter Zaitsev" userId="ef00d3a8596dd8d7" providerId="LiveId" clId="{F8C31CA1-5BD3-4D64-9A57-0F9B37ABE5C6}" dt="2023-10-20T15:29:21.503" v="145" actId="255"/>
        <pc:sldMkLst>
          <pc:docMk/>
          <pc:sldMk cId="2431375949" sldId="959"/>
        </pc:sldMkLst>
        <pc:spChg chg="mod">
          <ac:chgData name="Peter Zaitsev" userId="ef00d3a8596dd8d7" providerId="LiveId" clId="{F8C31CA1-5BD3-4D64-9A57-0F9B37ABE5C6}" dt="2023-10-20T15:26:56.826" v="138" actId="20577"/>
          <ac:spMkLst>
            <pc:docMk/>
            <pc:sldMk cId="2431375949" sldId="959"/>
            <ac:spMk id="2" creationId="{E25B275E-0742-5C86-6544-8399763FC3F7}"/>
          </ac:spMkLst>
        </pc:spChg>
        <pc:spChg chg="del">
          <ac:chgData name="Peter Zaitsev" userId="ef00d3a8596dd8d7" providerId="LiveId" clId="{F8C31CA1-5BD3-4D64-9A57-0F9B37ABE5C6}" dt="2023-10-20T15:28:11.696" v="139"/>
          <ac:spMkLst>
            <pc:docMk/>
            <pc:sldMk cId="2431375949" sldId="959"/>
            <ac:spMk id="3" creationId="{A9C5926E-C687-8E3A-9AAF-7B8424DBA701}"/>
          </ac:spMkLst>
        </pc:spChg>
        <pc:spChg chg="add mod">
          <ac:chgData name="Peter Zaitsev" userId="ef00d3a8596dd8d7" providerId="LiveId" clId="{F8C31CA1-5BD3-4D64-9A57-0F9B37ABE5C6}" dt="2023-10-20T15:29:21.503" v="145" actId="255"/>
          <ac:spMkLst>
            <pc:docMk/>
            <pc:sldMk cId="2431375949" sldId="959"/>
            <ac:spMk id="7" creationId="{46F7F9C9-7816-451F-9D92-91443CEA58E9}"/>
          </ac:spMkLst>
        </pc:spChg>
        <pc:picChg chg="add mod">
          <ac:chgData name="Peter Zaitsev" userId="ef00d3a8596dd8d7" providerId="LiveId" clId="{F8C31CA1-5BD3-4D64-9A57-0F9B37ABE5C6}" dt="2023-10-20T15:28:15.138" v="140" actId="1076"/>
          <ac:picMkLst>
            <pc:docMk/>
            <pc:sldMk cId="2431375949" sldId="959"/>
            <ac:picMk id="1026" creationId="{04353851-0837-A5CB-A76E-F462E303DF47}"/>
          </ac:picMkLst>
        </pc:picChg>
      </pc:sldChg>
      <pc:sldChg chg="addSp delSp new del">
        <pc:chgData name="Peter Zaitsev" userId="ef00d3a8596dd8d7" providerId="LiveId" clId="{F8C31CA1-5BD3-4D64-9A57-0F9B37ABE5C6}" dt="2023-10-20T15:53:24.382" v="149" actId="680"/>
        <pc:sldMkLst>
          <pc:docMk/>
          <pc:sldMk cId="3161640150" sldId="960"/>
        </pc:sldMkLst>
        <pc:picChg chg="add del">
          <ac:chgData name="Peter Zaitsev" userId="ef00d3a8596dd8d7" providerId="LiveId" clId="{F8C31CA1-5BD3-4D64-9A57-0F9B37ABE5C6}" dt="2023-10-20T15:53:23.861" v="148"/>
          <ac:picMkLst>
            <pc:docMk/>
            <pc:sldMk cId="3161640150" sldId="960"/>
            <ac:picMk id="7" creationId="{29657BF4-2DF2-7A7F-9CA2-60BEAA015A1B}"/>
          </ac:picMkLst>
        </pc:picChg>
      </pc:sldChg>
      <pc:sldChg chg="addSp delSp modSp new mod ord modClrScheme chgLayout">
        <pc:chgData name="Peter Zaitsev" userId="ef00d3a8596dd8d7" providerId="LiveId" clId="{F8C31CA1-5BD3-4D64-9A57-0F9B37ABE5C6}" dt="2023-10-20T15:55:11.430" v="161" actId="14100"/>
        <pc:sldMkLst>
          <pc:docMk/>
          <pc:sldMk cId="3323011302" sldId="960"/>
        </pc:sldMkLst>
        <pc:spChg chg="del">
          <ac:chgData name="Peter Zaitsev" userId="ef00d3a8596dd8d7" providerId="LiveId" clId="{F8C31CA1-5BD3-4D64-9A57-0F9B37ABE5C6}" dt="2023-10-20T15:53:33.993" v="153" actId="700"/>
          <ac:spMkLst>
            <pc:docMk/>
            <pc:sldMk cId="3323011302" sldId="960"/>
            <ac:spMk id="2" creationId="{E158510F-2722-877A-1337-0441A1817BE0}"/>
          </ac:spMkLst>
        </pc:spChg>
        <pc:spChg chg="del">
          <ac:chgData name="Peter Zaitsev" userId="ef00d3a8596dd8d7" providerId="LiveId" clId="{F8C31CA1-5BD3-4D64-9A57-0F9B37ABE5C6}" dt="2023-10-20T15:53:33.993" v="153" actId="700"/>
          <ac:spMkLst>
            <pc:docMk/>
            <pc:sldMk cId="3323011302" sldId="960"/>
            <ac:spMk id="3" creationId="{A76E6E9D-09B3-4E37-A18D-F798E04307BA}"/>
          </ac:spMkLst>
        </pc:spChg>
        <pc:spChg chg="del">
          <ac:chgData name="Peter Zaitsev" userId="ef00d3a8596dd8d7" providerId="LiveId" clId="{F8C31CA1-5BD3-4D64-9A57-0F9B37ABE5C6}" dt="2023-10-20T15:53:33.993" v="153" actId="700"/>
          <ac:spMkLst>
            <pc:docMk/>
            <pc:sldMk cId="3323011302" sldId="960"/>
            <ac:spMk id="4" creationId="{F1683D3D-254F-BA15-3A82-5A121877E94A}"/>
          </ac:spMkLst>
        </pc:spChg>
        <pc:spChg chg="del">
          <ac:chgData name="Peter Zaitsev" userId="ef00d3a8596dd8d7" providerId="LiveId" clId="{F8C31CA1-5BD3-4D64-9A57-0F9B37ABE5C6}" dt="2023-10-20T15:53:33.993" v="153" actId="700"/>
          <ac:spMkLst>
            <pc:docMk/>
            <pc:sldMk cId="3323011302" sldId="960"/>
            <ac:spMk id="5" creationId="{0F1CC364-E8FB-B104-FCDB-D46D342B3FCF}"/>
          </ac:spMkLst>
        </pc:spChg>
        <pc:spChg chg="del">
          <ac:chgData name="Peter Zaitsev" userId="ef00d3a8596dd8d7" providerId="LiveId" clId="{F8C31CA1-5BD3-4D64-9A57-0F9B37ABE5C6}" dt="2023-10-20T15:53:33.993" v="153" actId="700"/>
          <ac:spMkLst>
            <pc:docMk/>
            <pc:sldMk cId="3323011302" sldId="960"/>
            <ac:spMk id="6" creationId="{3107ADF3-EFB6-2E71-5B2E-BA62F0500516}"/>
          </ac:spMkLst>
        </pc:spChg>
        <pc:picChg chg="add del mod">
          <ac:chgData name="Peter Zaitsev" userId="ef00d3a8596dd8d7" providerId="LiveId" clId="{F8C31CA1-5BD3-4D64-9A57-0F9B37ABE5C6}" dt="2023-10-20T15:55:02.435" v="158" actId="478"/>
          <ac:picMkLst>
            <pc:docMk/>
            <pc:sldMk cId="3323011302" sldId="960"/>
            <ac:picMk id="7" creationId="{F6686960-00B1-3B06-3F15-573E6E1DEA6A}"/>
          </ac:picMkLst>
        </pc:picChg>
        <pc:picChg chg="add mod">
          <ac:chgData name="Peter Zaitsev" userId="ef00d3a8596dd8d7" providerId="LiveId" clId="{F8C31CA1-5BD3-4D64-9A57-0F9B37ABE5C6}" dt="2023-10-20T15:55:11.430" v="161" actId="14100"/>
          <ac:picMkLst>
            <pc:docMk/>
            <pc:sldMk cId="3323011302" sldId="960"/>
            <ac:picMk id="9" creationId="{46C06333-1F1B-5784-2E59-35DBD7665FE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475819-E72C-4D4B-8D67-9685E7797BE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628582C-70B3-43F5-A1E8-38E9D2B865CA}">
      <dgm:prSet/>
      <dgm:spPr/>
      <dgm:t>
        <a:bodyPr/>
        <a:lstStyle/>
        <a:p>
          <a:r>
            <a:rPr lang="en-US" b="1" i="0"/>
            <a:t>Using their Proprietary or Managed solutions as Best Practice</a:t>
          </a:r>
          <a:endParaRPr lang="en-US"/>
        </a:p>
      </dgm:t>
    </dgm:pt>
    <dgm:pt modelId="{DDCBA1B1-D338-4411-ABAD-067D1E2D0C08}" type="parTrans" cxnId="{BC465884-D983-4000-8E61-1C5D05871065}">
      <dgm:prSet/>
      <dgm:spPr/>
      <dgm:t>
        <a:bodyPr/>
        <a:lstStyle/>
        <a:p>
          <a:endParaRPr lang="en-US"/>
        </a:p>
      </dgm:t>
    </dgm:pt>
    <dgm:pt modelId="{CF9F4229-C50B-448D-B55E-14A6436E975F}" type="sibTrans" cxnId="{BC465884-D983-4000-8E61-1C5D0587106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455FEEE-B4BD-460F-BBD8-F70E39C5A4E1}">
      <dgm:prSet/>
      <dgm:spPr/>
      <dgm:t>
        <a:bodyPr/>
        <a:lstStyle/>
        <a:p>
          <a:r>
            <a:rPr lang="en-US" b="1" i="0"/>
            <a:t>Increasing Price Difference for such Managed Solutions</a:t>
          </a:r>
          <a:endParaRPr lang="en-US"/>
        </a:p>
      </dgm:t>
    </dgm:pt>
    <dgm:pt modelId="{F649C15A-14A4-458E-93A5-72934DE43406}" type="parTrans" cxnId="{124A1230-F308-4A7F-A434-E1E204D9081A}">
      <dgm:prSet/>
      <dgm:spPr/>
      <dgm:t>
        <a:bodyPr/>
        <a:lstStyle/>
        <a:p>
          <a:endParaRPr lang="en-US"/>
        </a:p>
      </dgm:t>
    </dgm:pt>
    <dgm:pt modelId="{C1CF5C28-EA46-4A47-838E-1ABF692F219C}" type="sibTrans" cxnId="{124A1230-F308-4A7F-A434-E1E204D9081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4B59451-164A-41D1-A6F6-E703CBFDEC32}">
      <dgm:prSet/>
      <dgm:spPr/>
      <dgm:t>
        <a:bodyPr/>
        <a:lstStyle/>
        <a:p>
          <a:r>
            <a:rPr lang="en-US" b="1" i="0"/>
            <a:t>Embracing Scaling by Credit Card </a:t>
          </a:r>
          <a:endParaRPr lang="en-US"/>
        </a:p>
      </dgm:t>
    </dgm:pt>
    <dgm:pt modelId="{100D8362-2990-4852-8A73-6A4CDDBA4ABA}" type="parTrans" cxnId="{5F203020-4ADE-4BE7-9C85-DCB3F88CFF8C}">
      <dgm:prSet/>
      <dgm:spPr/>
      <dgm:t>
        <a:bodyPr/>
        <a:lstStyle/>
        <a:p>
          <a:endParaRPr lang="en-US"/>
        </a:p>
      </dgm:t>
    </dgm:pt>
    <dgm:pt modelId="{E8849AA5-3C29-4E07-BDE3-D003006F2849}" type="sibTrans" cxnId="{5F203020-4ADE-4BE7-9C85-DCB3F88CFF8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109FB7B-A610-429A-A979-C87FCF399C15}" type="pres">
      <dgm:prSet presAssocID="{DE475819-E72C-4D4B-8D67-9685E7797BE0}" presName="Name0" presStyleCnt="0">
        <dgm:presLayoutVars>
          <dgm:animLvl val="lvl"/>
          <dgm:resizeHandles val="exact"/>
        </dgm:presLayoutVars>
      </dgm:prSet>
      <dgm:spPr/>
    </dgm:pt>
    <dgm:pt modelId="{818DEA90-BAD8-4232-BC43-18AE72731134}" type="pres">
      <dgm:prSet presAssocID="{5628582C-70B3-43F5-A1E8-38E9D2B865CA}" presName="compositeNode" presStyleCnt="0">
        <dgm:presLayoutVars>
          <dgm:bulletEnabled val="1"/>
        </dgm:presLayoutVars>
      </dgm:prSet>
      <dgm:spPr/>
    </dgm:pt>
    <dgm:pt modelId="{04406386-495E-4035-B8D5-01B9B226057B}" type="pres">
      <dgm:prSet presAssocID="{5628582C-70B3-43F5-A1E8-38E9D2B865CA}" presName="bgRect" presStyleLbl="bgAccFollowNode1" presStyleIdx="0" presStyleCnt="3"/>
      <dgm:spPr/>
    </dgm:pt>
    <dgm:pt modelId="{1B008E41-9E98-4F27-8017-66478AB2E78A}" type="pres">
      <dgm:prSet presAssocID="{CF9F4229-C50B-448D-B55E-14A6436E975F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BBBA89B-AD0F-43E0-9FDB-8D9E92009F8A}" type="pres">
      <dgm:prSet presAssocID="{5628582C-70B3-43F5-A1E8-38E9D2B865CA}" presName="bottomLine" presStyleLbl="alignNode1" presStyleIdx="1" presStyleCnt="6">
        <dgm:presLayoutVars/>
      </dgm:prSet>
      <dgm:spPr/>
    </dgm:pt>
    <dgm:pt modelId="{CD11F566-3DA8-4C7E-914D-E461013D5A3A}" type="pres">
      <dgm:prSet presAssocID="{5628582C-70B3-43F5-A1E8-38E9D2B865CA}" presName="nodeText" presStyleLbl="bgAccFollowNode1" presStyleIdx="0" presStyleCnt="3">
        <dgm:presLayoutVars>
          <dgm:bulletEnabled val="1"/>
        </dgm:presLayoutVars>
      </dgm:prSet>
      <dgm:spPr/>
    </dgm:pt>
    <dgm:pt modelId="{C8634FC5-4997-4EA9-B156-B2360BA6C5B2}" type="pres">
      <dgm:prSet presAssocID="{CF9F4229-C50B-448D-B55E-14A6436E975F}" presName="sibTrans" presStyleCnt="0"/>
      <dgm:spPr/>
    </dgm:pt>
    <dgm:pt modelId="{58688E9F-CC22-4075-AF4B-1A27F7C15732}" type="pres">
      <dgm:prSet presAssocID="{0455FEEE-B4BD-460F-BBD8-F70E39C5A4E1}" presName="compositeNode" presStyleCnt="0">
        <dgm:presLayoutVars>
          <dgm:bulletEnabled val="1"/>
        </dgm:presLayoutVars>
      </dgm:prSet>
      <dgm:spPr/>
    </dgm:pt>
    <dgm:pt modelId="{8FB63670-BAC4-4B97-A56B-27005F48DAD4}" type="pres">
      <dgm:prSet presAssocID="{0455FEEE-B4BD-460F-BBD8-F70E39C5A4E1}" presName="bgRect" presStyleLbl="bgAccFollowNode1" presStyleIdx="1" presStyleCnt="3"/>
      <dgm:spPr/>
    </dgm:pt>
    <dgm:pt modelId="{C15D0A95-E82C-4D4F-AA53-CB7868C26E8D}" type="pres">
      <dgm:prSet presAssocID="{C1CF5C28-EA46-4A47-838E-1ABF692F219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6DA98F1-B1D6-421B-BC44-6E4797AEAB64}" type="pres">
      <dgm:prSet presAssocID="{0455FEEE-B4BD-460F-BBD8-F70E39C5A4E1}" presName="bottomLine" presStyleLbl="alignNode1" presStyleIdx="3" presStyleCnt="6">
        <dgm:presLayoutVars/>
      </dgm:prSet>
      <dgm:spPr/>
    </dgm:pt>
    <dgm:pt modelId="{5CDDE036-B0AF-4CC3-8372-E8DFFFAB745C}" type="pres">
      <dgm:prSet presAssocID="{0455FEEE-B4BD-460F-BBD8-F70E39C5A4E1}" presName="nodeText" presStyleLbl="bgAccFollowNode1" presStyleIdx="1" presStyleCnt="3">
        <dgm:presLayoutVars>
          <dgm:bulletEnabled val="1"/>
        </dgm:presLayoutVars>
      </dgm:prSet>
      <dgm:spPr/>
    </dgm:pt>
    <dgm:pt modelId="{1E84CBFA-F050-4511-A800-34B1B9E61BFC}" type="pres">
      <dgm:prSet presAssocID="{C1CF5C28-EA46-4A47-838E-1ABF692F219C}" presName="sibTrans" presStyleCnt="0"/>
      <dgm:spPr/>
    </dgm:pt>
    <dgm:pt modelId="{12A94C83-32F3-4DB4-8C8C-93CFC90E5F01}" type="pres">
      <dgm:prSet presAssocID="{94B59451-164A-41D1-A6F6-E703CBFDEC32}" presName="compositeNode" presStyleCnt="0">
        <dgm:presLayoutVars>
          <dgm:bulletEnabled val="1"/>
        </dgm:presLayoutVars>
      </dgm:prSet>
      <dgm:spPr/>
    </dgm:pt>
    <dgm:pt modelId="{B241924C-A16A-4937-B3A8-F769378EA7FF}" type="pres">
      <dgm:prSet presAssocID="{94B59451-164A-41D1-A6F6-E703CBFDEC32}" presName="bgRect" presStyleLbl="bgAccFollowNode1" presStyleIdx="2" presStyleCnt="3"/>
      <dgm:spPr/>
    </dgm:pt>
    <dgm:pt modelId="{2519880D-2B87-45E6-8786-AB62A048C3EC}" type="pres">
      <dgm:prSet presAssocID="{E8849AA5-3C29-4E07-BDE3-D003006F284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21DF009-9B43-4FBB-B194-D8E41857EE29}" type="pres">
      <dgm:prSet presAssocID="{94B59451-164A-41D1-A6F6-E703CBFDEC32}" presName="bottomLine" presStyleLbl="alignNode1" presStyleIdx="5" presStyleCnt="6">
        <dgm:presLayoutVars/>
      </dgm:prSet>
      <dgm:spPr/>
    </dgm:pt>
    <dgm:pt modelId="{67E83DE9-232A-434F-B71D-9BB61DD35EB4}" type="pres">
      <dgm:prSet presAssocID="{94B59451-164A-41D1-A6F6-E703CBFDEC3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F5227809-9369-46DA-BD2E-9C7B072C32E8}" type="presOf" srcId="{CF9F4229-C50B-448D-B55E-14A6436E975F}" destId="{1B008E41-9E98-4F27-8017-66478AB2E78A}" srcOrd="0" destOrd="0" presId="urn:microsoft.com/office/officeart/2016/7/layout/BasicLinearProcessNumbered"/>
    <dgm:cxn modelId="{5F203020-4ADE-4BE7-9C85-DCB3F88CFF8C}" srcId="{DE475819-E72C-4D4B-8D67-9685E7797BE0}" destId="{94B59451-164A-41D1-A6F6-E703CBFDEC32}" srcOrd="2" destOrd="0" parTransId="{100D8362-2990-4852-8A73-6A4CDDBA4ABA}" sibTransId="{E8849AA5-3C29-4E07-BDE3-D003006F2849}"/>
    <dgm:cxn modelId="{9A3DC323-8603-4621-827C-71DCE2A92FE2}" type="presOf" srcId="{94B59451-164A-41D1-A6F6-E703CBFDEC32}" destId="{B241924C-A16A-4937-B3A8-F769378EA7FF}" srcOrd="0" destOrd="0" presId="urn:microsoft.com/office/officeart/2016/7/layout/BasicLinearProcessNumbered"/>
    <dgm:cxn modelId="{124A1230-F308-4A7F-A434-E1E204D9081A}" srcId="{DE475819-E72C-4D4B-8D67-9685E7797BE0}" destId="{0455FEEE-B4BD-460F-BBD8-F70E39C5A4E1}" srcOrd="1" destOrd="0" parTransId="{F649C15A-14A4-458E-93A5-72934DE43406}" sibTransId="{C1CF5C28-EA46-4A47-838E-1ABF692F219C}"/>
    <dgm:cxn modelId="{DE9C755B-A84D-494B-861D-F95F36EB004B}" type="presOf" srcId="{C1CF5C28-EA46-4A47-838E-1ABF692F219C}" destId="{C15D0A95-E82C-4D4F-AA53-CB7868C26E8D}" srcOrd="0" destOrd="0" presId="urn:microsoft.com/office/officeart/2016/7/layout/BasicLinearProcessNumbered"/>
    <dgm:cxn modelId="{3D0CBD70-DEF4-4C93-A3FA-95AFF5D032C7}" type="presOf" srcId="{94B59451-164A-41D1-A6F6-E703CBFDEC32}" destId="{67E83DE9-232A-434F-B71D-9BB61DD35EB4}" srcOrd="1" destOrd="0" presId="urn:microsoft.com/office/officeart/2016/7/layout/BasicLinearProcessNumbered"/>
    <dgm:cxn modelId="{8526997D-6812-4CF6-8660-76C36842BC61}" type="presOf" srcId="{5628582C-70B3-43F5-A1E8-38E9D2B865CA}" destId="{04406386-495E-4035-B8D5-01B9B226057B}" srcOrd="0" destOrd="0" presId="urn:microsoft.com/office/officeart/2016/7/layout/BasicLinearProcessNumbered"/>
    <dgm:cxn modelId="{BC465884-D983-4000-8E61-1C5D05871065}" srcId="{DE475819-E72C-4D4B-8D67-9685E7797BE0}" destId="{5628582C-70B3-43F5-A1E8-38E9D2B865CA}" srcOrd="0" destOrd="0" parTransId="{DDCBA1B1-D338-4411-ABAD-067D1E2D0C08}" sibTransId="{CF9F4229-C50B-448D-B55E-14A6436E975F}"/>
    <dgm:cxn modelId="{AC1FF2B8-9711-4CAD-B1E2-A001BC39C856}" type="presOf" srcId="{5628582C-70B3-43F5-A1E8-38E9D2B865CA}" destId="{CD11F566-3DA8-4C7E-914D-E461013D5A3A}" srcOrd="1" destOrd="0" presId="urn:microsoft.com/office/officeart/2016/7/layout/BasicLinearProcessNumbered"/>
    <dgm:cxn modelId="{0AA728BB-79F3-4E4B-8C3C-3E73A73A4B69}" type="presOf" srcId="{0455FEEE-B4BD-460F-BBD8-F70E39C5A4E1}" destId="{8FB63670-BAC4-4B97-A56B-27005F48DAD4}" srcOrd="0" destOrd="0" presId="urn:microsoft.com/office/officeart/2016/7/layout/BasicLinearProcessNumbered"/>
    <dgm:cxn modelId="{4FF1A1CF-389B-42D2-ACA7-7BDC66F35D87}" type="presOf" srcId="{0455FEEE-B4BD-460F-BBD8-F70E39C5A4E1}" destId="{5CDDE036-B0AF-4CC3-8372-E8DFFFAB745C}" srcOrd="1" destOrd="0" presId="urn:microsoft.com/office/officeart/2016/7/layout/BasicLinearProcessNumbered"/>
    <dgm:cxn modelId="{360775EB-E8FB-4685-B861-9AE8BDD7079C}" type="presOf" srcId="{E8849AA5-3C29-4E07-BDE3-D003006F2849}" destId="{2519880D-2B87-45E6-8786-AB62A048C3EC}" srcOrd="0" destOrd="0" presId="urn:microsoft.com/office/officeart/2016/7/layout/BasicLinearProcessNumbered"/>
    <dgm:cxn modelId="{8EBDBBF2-98C3-4592-A01A-6F9A08555569}" type="presOf" srcId="{DE475819-E72C-4D4B-8D67-9685E7797BE0}" destId="{E109FB7B-A610-429A-A979-C87FCF399C15}" srcOrd="0" destOrd="0" presId="urn:microsoft.com/office/officeart/2016/7/layout/BasicLinearProcessNumbered"/>
    <dgm:cxn modelId="{F0ACB19C-1018-43DF-897C-6585FDBEE915}" type="presParOf" srcId="{E109FB7B-A610-429A-A979-C87FCF399C15}" destId="{818DEA90-BAD8-4232-BC43-18AE72731134}" srcOrd="0" destOrd="0" presId="urn:microsoft.com/office/officeart/2016/7/layout/BasicLinearProcessNumbered"/>
    <dgm:cxn modelId="{0358ACF3-7C1E-4810-A7C7-6A775AF67671}" type="presParOf" srcId="{818DEA90-BAD8-4232-BC43-18AE72731134}" destId="{04406386-495E-4035-B8D5-01B9B226057B}" srcOrd="0" destOrd="0" presId="urn:microsoft.com/office/officeart/2016/7/layout/BasicLinearProcessNumbered"/>
    <dgm:cxn modelId="{0E961A94-8BB3-4D71-AE50-DC7994304901}" type="presParOf" srcId="{818DEA90-BAD8-4232-BC43-18AE72731134}" destId="{1B008E41-9E98-4F27-8017-66478AB2E78A}" srcOrd="1" destOrd="0" presId="urn:microsoft.com/office/officeart/2016/7/layout/BasicLinearProcessNumbered"/>
    <dgm:cxn modelId="{1E79E93A-1C95-4CA2-9CE8-A46886251F56}" type="presParOf" srcId="{818DEA90-BAD8-4232-BC43-18AE72731134}" destId="{9BBBA89B-AD0F-43E0-9FDB-8D9E92009F8A}" srcOrd="2" destOrd="0" presId="urn:microsoft.com/office/officeart/2016/7/layout/BasicLinearProcessNumbered"/>
    <dgm:cxn modelId="{50C4F820-E1A9-4993-9D13-942FB26DFBCF}" type="presParOf" srcId="{818DEA90-BAD8-4232-BC43-18AE72731134}" destId="{CD11F566-3DA8-4C7E-914D-E461013D5A3A}" srcOrd="3" destOrd="0" presId="urn:microsoft.com/office/officeart/2016/7/layout/BasicLinearProcessNumbered"/>
    <dgm:cxn modelId="{5EEB6638-9BB8-43F6-BB42-B57ECC5C2D2D}" type="presParOf" srcId="{E109FB7B-A610-429A-A979-C87FCF399C15}" destId="{C8634FC5-4997-4EA9-B156-B2360BA6C5B2}" srcOrd="1" destOrd="0" presId="urn:microsoft.com/office/officeart/2016/7/layout/BasicLinearProcessNumbered"/>
    <dgm:cxn modelId="{C4D025CF-F2BD-4E81-A42F-58D32CACC2B6}" type="presParOf" srcId="{E109FB7B-A610-429A-A979-C87FCF399C15}" destId="{58688E9F-CC22-4075-AF4B-1A27F7C15732}" srcOrd="2" destOrd="0" presId="urn:microsoft.com/office/officeart/2016/7/layout/BasicLinearProcessNumbered"/>
    <dgm:cxn modelId="{34D584AA-326B-4C54-9899-A9161ED3A6A0}" type="presParOf" srcId="{58688E9F-CC22-4075-AF4B-1A27F7C15732}" destId="{8FB63670-BAC4-4B97-A56B-27005F48DAD4}" srcOrd="0" destOrd="0" presId="urn:microsoft.com/office/officeart/2016/7/layout/BasicLinearProcessNumbered"/>
    <dgm:cxn modelId="{7EDCBF64-F6AD-4B09-886D-A04BE5DA560B}" type="presParOf" srcId="{58688E9F-CC22-4075-AF4B-1A27F7C15732}" destId="{C15D0A95-E82C-4D4F-AA53-CB7868C26E8D}" srcOrd="1" destOrd="0" presId="urn:microsoft.com/office/officeart/2016/7/layout/BasicLinearProcessNumbered"/>
    <dgm:cxn modelId="{F1154ED2-0DD8-47EB-A3B4-99D9A295107C}" type="presParOf" srcId="{58688E9F-CC22-4075-AF4B-1A27F7C15732}" destId="{C6DA98F1-B1D6-421B-BC44-6E4797AEAB64}" srcOrd="2" destOrd="0" presId="urn:microsoft.com/office/officeart/2016/7/layout/BasicLinearProcessNumbered"/>
    <dgm:cxn modelId="{8533B3E3-2FD6-481C-9980-DB0C79053A05}" type="presParOf" srcId="{58688E9F-CC22-4075-AF4B-1A27F7C15732}" destId="{5CDDE036-B0AF-4CC3-8372-E8DFFFAB745C}" srcOrd="3" destOrd="0" presId="urn:microsoft.com/office/officeart/2016/7/layout/BasicLinearProcessNumbered"/>
    <dgm:cxn modelId="{D95B9AE9-BD33-4DFA-AF8E-BD242FBC17BC}" type="presParOf" srcId="{E109FB7B-A610-429A-A979-C87FCF399C15}" destId="{1E84CBFA-F050-4511-A800-34B1B9E61BFC}" srcOrd="3" destOrd="0" presId="urn:microsoft.com/office/officeart/2016/7/layout/BasicLinearProcessNumbered"/>
    <dgm:cxn modelId="{4EE0844B-8AD2-429F-BAB9-C6FD8E81FE0F}" type="presParOf" srcId="{E109FB7B-A610-429A-A979-C87FCF399C15}" destId="{12A94C83-32F3-4DB4-8C8C-93CFC90E5F01}" srcOrd="4" destOrd="0" presId="urn:microsoft.com/office/officeart/2016/7/layout/BasicLinearProcessNumbered"/>
    <dgm:cxn modelId="{DD247351-49C0-4122-A338-2E64076DC9A9}" type="presParOf" srcId="{12A94C83-32F3-4DB4-8C8C-93CFC90E5F01}" destId="{B241924C-A16A-4937-B3A8-F769378EA7FF}" srcOrd="0" destOrd="0" presId="urn:microsoft.com/office/officeart/2016/7/layout/BasicLinearProcessNumbered"/>
    <dgm:cxn modelId="{86752549-D405-42CA-98B7-B12181EDCADA}" type="presParOf" srcId="{12A94C83-32F3-4DB4-8C8C-93CFC90E5F01}" destId="{2519880D-2B87-45E6-8786-AB62A048C3EC}" srcOrd="1" destOrd="0" presId="urn:microsoft.com/office/officeart/2016/7/layout/BasicLinearProcessNumbered"/>
    <dgm:cxn modelId="{D398C934-9990-47F9-8CEE-E1355E156EB4}" type="presParOf" srcId="{12A94C83-32F3-4DB4-8C8C-93CFC90E5F01}" destId="{F21DF009-9B43-4FBB-B194-D8E41857EE29}" srcOrd="2" destOrd="0" presId="urn:microsoft.com/office/officeart/2016/7/layout/BasicLinearProcessNumbered"/>
    <dgm:cxn modelId="{ABD6BD79-28B7-4087-9DC1-5F1BD9B3E008}" type="presParOf" srcId="{12A94C83-32F3-4DB4-8C8C-93CFC90E5F01}" destId="{67E83DE9-232A-434F-B71D-9BB61DD35EB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D1FE5-B3CA-4A1B-807F-77BC17DFFA9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DDC665A-7043-4911-AACE-034BA74C2BDD}">
      <dgm:prSet/>
      <dgm:spPr/>
      <dgm:t>
        <a:bodyPr/>
        <a:lstStyle/>
        <a:p>
          <a:r>
            <a:rPr lang="en-US" b="1" i="0"/>
            <a:t>Focus on last decade was growth at any cost</a:t>
          </a:r>
          <a:endParaRPr lang="en-US"/>
        </a:p>
      </dgm:t>
    </dgm:pt>
    <dgm:pt modelId="{2B8AAAF8-462A-4B10-AC78-4C68C10BD6B8}" type="parTrans" cxnId="{115491FA-A09C-40A8-BEC0-256959D05901}">
      <dgm:prSet/>
      <dgm:spPr/>
      <dgm:t>
        <a:bodyPr/>
        <a:lstStyle/>
        <a:p>
          <a:endParaRPr lang="en-US"/>
        </a:p>
      </dgm:t>
    </dgm:pt>
    <dgm:pt modelId="{4FC9D89F-3F4B-4CEC-8B5A-C958EB1FAAA0}" type="sibTrans" cxnId="{115491FA-A09C-40A8-BEC0-256959D05901}">
      <dgm:prSet/>
      <dgm:spPr/>
      <dgm:t>
        <a:bodyPr/>
        <a:lstStyle/>
        <a:p>
          <a:endParaRPr lang="en-US"/>
        </a:p>
      </dgm:t>
    </dgm:pt>
    <dgm:pt modelId="{B07B0846-6389-4CBF-A062-4C13A9870AAF}">
      <dgm:prSet/>
      <dgm:spPr/>
      <dgm:t>
        <a:bodyPr/>
        <a:lstStyle/>
        <a:p>
          <a:r>
            <a:rPr lang="en-US" b="1" i="0"/>
            <a:t>Pushing as much on third parties (Cloud Vendors) makes sense </a:t>
          </a:r>
          <a:endParaRPr lang="en-US"/>
        </a:p>
      </dgm:t>
    </dgm:pt>
    <dgm:pt modelId="{339AF0DA-0C65-4036-9A66-4FFA2167BE6B}" type="parTrans" cxnId="{8D0CE65A-44D6-42D3-86F5-64B268C7726A}">
      <dgm:prSet/>
      <dgm:spPr/>
      <dgm:t>
        <a:bodyPr/>
        <a:lstStyle/>
        <a:p>
          <a:endParaRPr lang="en-US"/>
        </a:p>
      </dgm:t>
    </dgm:pt>
    <dgm:pt modelId="{A6BEDB7D-436C-4002-BD79-52766921D184}" type="sibTrans" cxnId="{8D0CE65A-44D6-42D3-86F5-64B268C7726A}">
      <dgm:prSet/>
      <dgm:spPr/>
      <dgm:t>
        <a:bodyPr/>
        <a:lstStyle/>
        <a:p>
          <a:endParaRPr lang="en-US"/>
        </a:p>
      </dgm:t>
    </dgm:pt>
    <dgm:pt modelId="{8597F709-E0D2-4282-A631-1F9081EB9BA3}">
      <dgm:prSet/>
      <dgm:spPr/>
      <dgm:t>
        <a:bodyPr/>
        <a:lstStyle/>
        <a:p>
          <a:r>
            <a:rPr lang="en-US" b="1" i="0"/>
            <a:t>No resource to put on Open Source requiring “elbow grease”</a:t>
          </a:r>
          <a:endParaRPr lang="en-US"/>
        </a:p>
      </dgm:t>
    </dgm:pt>
    <dgm:pt modelId="{ECB0CFCB-3859-4D13-923E-8A25659EDEB8}" type="parTrans" cxnId="{6642D40F-DA84-4C3B-BD61-938039E01074}">
      <dgm:prSet/>
      <dgm:spPr/>
      <dgm:t>
        <a:bodyPr/>
        <a:lstStyle/>
        <a:p>
          <a:endParaRPr lang="en-US"/>
        </a:p>
      </dgm:t>
    </dgm:pt>
    <dgm:pt modelId="{12CA0898-9435-442A-833B-465EC7A77A6F}" type="sibTrans" cxnId="{6642D40F-DA84-4C3B-BD61-938039E01074}">
      <dgm:prSet/>
      <dgm:spPr/>
      <dgm:t>
        <a:bodyPr/>
        <a:lstStyle/>
        <a:p>
          <a:endParaRPr lang="en-US"/>
        </a:p>
      </dgm:t>
    </dgm:pt>
    <dgm:pt modelId="{89F1584C-CA36-419D-A21C-1859924F36BD}" type="pres">
      <dgm:prSet presAssocID="{651D1FE5-B3CA-4A1B-807F-77BC17DFFA95}" presName="root" presStyleCnt="0">
        <dgm:presLayoutVars>
          <dgm:dir/>
          <dgm:resizeHandles val="exact"/>
        </dgm:presLayoutVars>
      </dgm:prSet>
      <dgm:spPr/>
    </dgm:pt>
    <dgm:pt modelId="{5CF53735-E234-450A-90DE-A678BFEDFF70}" type="pres">
      <dgm:prSet presAssocID="{FDDC665A-7043-4911-AACE-034BA74C2BDD}" presName="compNode" presStyleCnt="0"/>
      <dgm:spPr/>
    </dgm:pt>
    <dgm:pt modelId="{96CCE01C-19DA-4497-B12A-CC51D3C42A1B}" type="pres">
      <dgm:prSet presAssocID="{FDDC665A-7043-4911-AACE-034BA74C2BD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AEA28C8-741C-4A2B-B3A8-BE62218A1308}" type="pres">
      <dgm:prSet presAssocID="{FDDC665A-7043-4911-AACE-034BA74C2BDD}" presName="spaceRect" presStyleCnt="0"/>
      <dgm:spPr/>
    </dgm:pt>
    <dgm:pt modelId="{64D349F9-F5B0-4C61-AEF0-CFA17714B88D}" type="pres">
      <dgm:prSet presAssocID="{FDDC665A-7043-4911-AACE-034BA74C2BDD}" presName="textRect" presStyleLbl="revTx" presStyleIdx="0" presStyleCnt="3">
        <dgm:presLayoutVars>
          <dgm:chMax val="1"/>
          <dgm:chPref val="1"/>
        </dgm:presLayoutVars>
      </dgm:prSet>
      <dgm:spPr/>
    </dgm:pt>
    <dgm:pt modelId="{CC347863-57B9-4C70-939F-FCD65EEA417A}" type="pres">
      <dgm:prSet presAssocID="{4FC9D89F-3F4B-4CEC-8B5A-C958EB1FAAA0}" presName="sibTrans" presStyleCnt="0"/>
      <dgm:spPr/>
    </dgm:pt>
    <dgm:pt modelId="{534F13E2-778F-4BD9-9AF2-50AF76F7D66D}" type="pres">
      <dgm:prSet presAssocID="{B07B0846-6389-4CBF-A062-4C13A9870AAF}" presName="compNode" presStyleCnt="0"/>
      <dgm:spPr/>
    </dgm:pt>
    <dgm:pt modelId="{C470A64B-31D6-4713-B4F1-DFF16F874282}" type="pres">
      <dgm:prSet presAssocID="{B07B0846-6389-4CBF-A062-4C13A9870AA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C9F48895-28B8-491D-B680-7DE40DD8A76F}" type="pres">
      <dgm:prSet presAssocID="{B07B0846-6389-4CBF-A062-4C13A9870AAF}" presName="spaceRect" presStyleCnt="0"/>
      <dgm:spPr/>
    </dgm:pt>
    <dgm:pt modelId="{A2318450-2792-4B12-9CB2-EFEFFA1AB196}" type="pres">
      <dgm:prSet presAssocID="{B07B0846-6389-4CBF-A062-4C13A9870AAF}" presName="textRect" presStyleLbl="revTx" presStyleIdx="1" presStyleCnt="3">
        <dgm:presLayoutVars>
          <dgm:chMax val="1"/>
          <dgm:chPref val="1"/>
        </dgm:presLayoutVars>
      </dgm:prSet>
      <dgm:spPr/>
    </dgm:pt>
    <dgm:pt modelId="{A839A610-A05D-4AAF-AD43-41EC6EA60134}" type="pres">
      <dgm:prSet presAssocID="{A6BEDB7D-436C-4002-BD79-52766921D184}" presName="sibTrans" presStyleCnt="0"/>
      <dgm:spPr/>
    </dgm:pt>
    <dgm:pt modelId="{57AC005A-1CF0-40D9-9914-1CE1E742C851}" type="pres">
      <dgm:prSet presAssocID="{8597F709-E0D2-4282-A631-1F9081EB9BA3}" presName="compNode" presStyleCnt="0"/>
      <dgm:spPr/>
    </dgm:pt>
    <dgm:pt modelId="{651E452C-E7B0-4068-B64B-F627FA181595}" type="pres">
      <dgm:prSet presAssocID="{8597F709-E0D2-4282-A631-1F9081EB9BA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brush"/>
        </a:ext>
      </dgm:extLst>
    </dgm:pt>
    <dgm:pt modelId="{B5822ED7-2FED-4655-92BD-40E05F95686F}" type="pres">
      <dgm:prSet presAssocID="{8597F709-E0D2-4282-A631-1F9081EB9BA3}" presName="spaceRect" presStyleCnt="0"/>
      <dgm:spPr/>
    </dgm:pt>
    <dgm:pt modelId="{A450B1C7-ED8A-4416-A159-F051EE379D54}" type="pres">
      <dgm:prSet presAssocID="{8597F709-E0D2-4282-A631-1F9081EB9BA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642D40F-DA84-4C3B-BD61-938039E01074}" srcId="{651D1FE5-B3CA-4A1B-807F-77BC17DFFA95}" destId="{8597F709-E0D2-4282-A631-1F9081EB9BA3}" srcOrd="2" destOrd="0" parTransId="{ECB0CFCB-3859-4D13-923E-8A25659EDEB8}" sibTransId="{12CA0898-9435-442A-833B-465EC7A77A6F}"/>
    <dgm:cxn modelId="{A5C97C5F-0111-4814-8787-34A9AFBCC30D}" type="presOf" srcId="{B07B0846-6389-4CBF-A062-4C13A9870AAF}" destId="{A2318450-2792-4B12-9CB2-EFEFFA1AB196}" srcOrd="0" destOrd="0" presId="urn:microsoft.com/office/officeart/2018/2/layout/IconLabelList"/>
    <dgm:cxn modelId="{10C2CD64-3260-4F38-9A78-28CE8F4A7A34}" type="presOf" srcId="{651D1FE5-B3CA-4A1B-807F-77BC17DFFA95}" destId="{89F1584C-CA36-419D-A21C-1859924F36BD}" srcOrd="0" destOrd="0" presId="urn:microsoft.com/office/officeart/2018/2/layout/IconLabelList"/>
    <dgm:cxn modelId="{8D0CE65A-44D6-42D3-86F5-64B268C7726A}" srcId="{651D1FE5-B3CA-4A1B-807F-77BC17DFFA95}" destId="{B07B0846-6389-4CBF-A062-4C13A9870AAF}" srcOrd="1" destOrd="0" parTransId="{339AF0DA-0C65-4036-9A66-4FFA2167BE6B}" sibTransId="{A6BEDB7D-436C-4002-BD79-52766921D184}"/>
    <dgm:cxn modelId="{88D941A4-701B-47D7-BF69-D36911DE593C}" type="presOf" srcId="{FDDC665A-7043-4911-AACE-034BA74C2BDD}" destId="{64D349F9-F5B0-4C61-AEF0-CFA17714B88D}" srcOrd="0" destOrd="0" presId="urn:microsoft.com/office/officeart/2018/2/layout/IconLabelList"/>
    <dgm:cxn modelId="{A6E6C2BB-22C6-4240-B5AA-766DFC460517}" type="presOf" srcId="{8597F709-E0D2-4282-A631-1F9081EB9BA3}" destId="{A450B1C7-ED8A-4416-A159-F051EE379D54}" srcOrd="0" destOrd="0" presId="urn:microsoft.com/office/officeart/2018/2/layout/IconLabelList"/>
    <dgm:cxn modelId="{115491FA-A09C-40A8-BEC0-256959D05901}" srcId="{651D1FE5-B3CA-4A1B-807F-77BC17DFFA95}" destId="{FDDC665A-7043-4911-AACE-034BA74C2BDD}" srcOrd="0" destOrd="0" parTransId="{2B8AAAF8-462A-4B10-AC78-4C68C10BD6B8}" sibTransId="{4FC9D89F-3F4B-4CEC-8B5A-C958EB1FAAA0}"/>
    <dgm:cxn modelId="{2B86E764-86F1-4C40-AC64-C1A6F6A8B04B}" type="presParOf" srcId="{89F1584C-CA36-419D-A21C-1859924F36BD}" destId="{5CF53735-E234-450A-90DE-A678BFEDFF70}" srcOrd="0" destOrd="0" presId="urn:microsoft.com/office/officeart/2018/2/layout/IconLabelList"/>
    <dgm:cxn modelId="{83BFA92F-3CF8-4001-BD6D-77DC78F8A6A6}" type="presParOf" srcId="{5CF53735-E234-450A-90DE-A678BFEDFF70}" destId="{96CCE01C-19DA-4497-B12A-CC51D3C42A1B}" srcOrd="0" destOrd="0" presId="urn:microsoft.com/office/officeart/2018/2/layout/IconLabelList"/>
    <dgm:cxn modelId="{639C7DBC-26DD-4223-BB4E-B4C063BC2A5A}" type="presParOf" srcId="{5CF53735-E234-450A-90DE-A678BFEDFF70}" destId="{3AEA28C8-741C-4A2B-B3A8-BE62218A1308}" srcOrd="1" destOrd="0" presId="urn:microsoft.com/office/officeart/2018/2/layout/IconLabelList"/>
    <dgm:cxn modelId="{EDCD492A-7080-4406-9EA4-D400B8A2ACF4}" type="presParOf" srcId="{5CF53735-E234-450A-90DE-A678BFEDFF70}" destId="{64D349F9-F5B0-4C61-AEF0-CFA17714B88D}" srcOrd="2" destOrd="0" presId="urn:microsoft.com/office/officeart/2018/2/layout/IconLabelList"/>
    <dgm:cxn modelId="{572FFD9E-D0E7-4A20-AC83-2EE88CE4FBBA}" type="presParOf" srcId="{89F1584C-CA36-419D-A21C-1859924F36BD}" destId="{CC347863-57B9-4C70-939F-FCD65EEA417A}" srcOrd="1" destOrd="0" presId="urn:microsoft.com/office/officeart/2018/2/layout/IconLabelList"/>
    <dgm:cxn modelId="{3CF6DEC8-FBBF-4FA5-B1E7-DA7E35368959}" type="presParOf" srcId="{89F1584C-CA36-419D-A21C-1859924F36BD}" destId="{534F13E2-778F-4BD9-9AF2-50AF76F7D66D}" srcOrd="2" destOrd="0" presId="urn:microsoft.com/office/officeart/2018/2/layout/IconLabelList"/>
    <dgm:cxn modelId="{6B684251-31B1-4E31-8E94-919F7039D27D}" type="presParOf" srcId="{534F13E2-778F-4BD9-9AF2-50AF76F7D66D}" destId="{C470A64B-31D6-4713-B4F1-DFF16F874282}" srcOrd="0" destOrd="0" presId="urn:microsoft.com/office/officeart/2018/2/layout/IconLabelList"/>
    <dgm:cxn modelId="{BFC87B8E-2EDC-4750-BB90-9FE56A866510}" type="presParOf" srcId="{534F13E2-778F-4BD9-9AF2-50AF76F7D66D}" destId="{C9F48895-28B8-491D-B680-7DE40DD8A76F}" srcOrd="1" destOrd="0" presId="urn:microsoft.com/office/officeart/2018/2/layout/IconLabelList"/>
    <dgm:cxn modelId="{79BE4FA4-7A3E-4FC3-A0B0-BAF752F72BE7}" type="presParOf" srcId="{534F13E2-778F-4BD9-9AF2-50AF76F7D66D}" destId="{A2318450-2792-4B12-9CB2-EFEFFA1AB196}" srcOrd="2" destOrd="0" presId="urn:microsoft.com/office/officeart/2018/2/layout/IconLabelList"/>
    <dgm:cxn modelId="{C5E1AA9B-5CFA-4FAD-8FE4-D2305CCBF979}" type="presParOf" srcId="{89F1584C-CA36-419D-A21C-1859924F36BD}" destId="{A839A610-A05D-4AAF-AD43-41EC6EA60134}" srcOrd="3" destOrd="0" presId="urn:microsoft.com/office/officeart/2018/2/layout/IconLabelList"/>
    <dgm:cxn modelId="{0D1ED7D7-A21F-420B-A3C2-46C089A5D3A9}" type="presParOf" srcId="{89F1584C-CA36-419D-A21C-1859924F36BD}" destId="{57AC005A-1CF0-40D9-9914-1CE1E742C851}" srcOrd="4" destOrd="0" presId="urn:microsoft.com/office/officeart/2018/2/layout/IconLabelList"/>
    <dgm:cxn modelId="{5A9EC6CC-2BFD-4B60-A6E9-A2C692493168}" type="presParOf" srcId="{57AC005A-1CF0-40D9-9914-1CE1E742C851}" destId="{651E452C-E7B0-4068-B64B-F627FA181595}" srcOrd="0" destOrd="0" presId="urn:microsoft.com/office/officeart/2018/2/layout/IconLabelList"/>
    <dgm:cxn modelId="{E9E87C75-E6B5-44A8-81B4-1B6CBF21AC4A}" type="presParOf" srcId="{57AC005A-1CF0-40D9-9914-1CE1E742C851}" destId="{B5822ED7-2FED-4655-92BD-40E05F95686F}" srcOrd="1" destOrd="0" presId="urn:microsoft.com/office/officeart/2018/2/layout/IconLabelList"/>
    <dgm:cxn modelId="{94067D66-B6B6-482D-AB72-8031FAAFE2F3}" type="presParOf" srcId="{57AC005A-1CF0-40D9-9914-1CE1E742C851}" destId="{A450B1C7-ED8A-4416-A159-F051EE379D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B24117-AE6F-495F-88F3-78D87F7C5F5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CADC888-0F10-4230-BC98-A5A979CC88CA}">
      <dgm:prSet/>
      <dgm:spPr/>
      <dgm:t>
        <a:bodyPr/>
        <a:lstStyle/>
        <a:p>
          <a:r>
            <a:rPr lang="en-US" b="1" i="0"/>
            <a:t>Support</a:t>
          </a:r>
          <a:endParaRPr lang="en-US"/>
        </a:p>
      </dgm:t>
    </dgm:pt>
    <dgm:pt modelId="{01E18548-85F4-4D0E-AE55-2F90834C3746}" type="parTrans" cxnId="{A5BC081B-9708-43C9-92CC-7A687485E916}">
      <dgm:prSet/>
      <dgm:spPr/>
      <dgm:t>
        <a:bodyPr/>
        <a:lstStyle/>
        <a:p>
          <a:endParaRPr lang="en-US"/>
        </a:p>
      </dgm:t>
    </dgm:pt>
    <dgm:pt modelId="{E5C716E9-CD9A-41A8-B912-28A4E6E29BD6}" type="sibTrans" cxnId="{A5BC081B-9708-43C9-92CC-7A687485E916}">
      <dgm:prSet/>
      <dgm:spPr/>
      <dgm:t>
        <a:bodyPr/>
        <a:lstStyle/>
        <a:p>
          <a:endParaRPr lang="en-US"/>
        </a:p>
      </dgm:t>
    </dgm:pt>
    <dgm:pt modelId="{3FDD370C-5C50-4D8D-9A3E-AB6E4C084299}">
      <dgm:prSet/>
      <dgm:spPr/>
      <dgm:t>
        <a:bodyPr/>
        <a:lstStyle/>
        <a:p>
          <a:r>
            <a:rPr lang="en-US" b="1" i="0"/>
            <a:t>Consulting</a:t>
          </a:r>
          <a:endParaRPr lang="en-US"/>
        </a:p>
      </dgm:t>
    </dgm:pt>
    <dgm:pt modelId="{AC88E7B3-C3D0-4DC2-9E8C-0E0309C58092}" type="parTrans" cxnId="{E93F7ED1-3700-44E4-9568-7EFDC80A1529}">
      <dgm:prSet/>
      <dgm:spPr/>
      <dgm:t>
        <a:bodyPr/>
        <a:lstStyle/>
        <a:p>
          <a:endParaRPr lang="en-US"/>
        </a:p>
      </dgm:t>
    </dgm:pt>
    <dgm:pt modelId="{9FF6CDB6-3B04-49D4-9D19-C2A4557E0CC7}" type="sibTrans" cxnId="{E93F7ED1-3700-44E4-9568-7EFDC80A1529}">
      <dgm:prSet/>
      <dgm:spPr/>
      <dgm:t>
        <a:bodyPr/>
        <a:lstStyle/>
        <a:p>
          <a:endParaRPr lang="en-US"/>
        </a:p>
      </dgm:t>
    </dgm:pt>
    <dgm:pt modelId="{D5711B3F-E633-48D3-A454-E5CFF7AAE817}">
      <dgm:prSet/>
      <dgm:spPr/>
      <dgm:t>
        <a:bodyPr/>
        <a:lstStyle/>
        <a:p>
          <a:r>
            <a:rPr lang="en-US" b="1" i="0"/>
            <a:t>Managed Services</a:t>
          </a:r>
          <a:endParaRPr lang="en-US"/>
        </a:p>
      </dgm:t>
    </dgm:pt>
    <dgm:pt modelId="{DBD23994-275E-448F-9424-132E4F5C47E3}" type="parTrans" cxnId="{633D5F7C-AD1A-4738-AB18-748C8B6439DC}">
      <dgm:prSet/>
      <dgm:spPr/>
      <dgm:t>
        <a:bodyPr/>
        <a:lstStyle/>
        <a:p>
          <a:endParaRPr lang="en-US"/>
        </a:p>
      </dgm:t>
    </dgm:pt>
    <dgm:pt modelId="{03601DF9-C993-4523-89B0-929B38572ADC}" type="sibTrans" cxnId="{633D5F7C-AD1A-4738-AB18-748C8B6439DC}">
      <dgm:prSet/>
      <dgm:spPr/>
      <dgm:t>
        <a:bodyPr/>
        <a:lstStyle/>
        <a:p>
          <a:endParaRPr lang="en-US"/>
        </a:p>
      </dgm:t>
    </dgm:pt>
    <dgm:pt modelId="{4E8739A6-BAD3-44F0-8AD6-66F455C12B19}" type="pres">
      <dgm:prSet presAssocID="{FAB24117-AE6F-495F-88F3-78D87F7C5F58}" presName="root" presStyleCnt="0">
        <dgm:presLayoutVars>
          <dgm:dir/>
          <dgm:resizeHandles val="exact"/>
        </dgm:presLayoutVars>
      </dgm:prSet>
      <dgm:spPr/>
    </dgm:pt>
    <dgm:pt modelId="{8376D011-1652-4515-8CE0-05812951B664}" type="pres">
      <dgm:prSet presAssocID="{7CADC888-0F10-4230-BC98-A5A979CC88CA}" presName="compNode" presStyleCnt="0"/>
      <dgm:spPr/>
    </dgm:pt>
    <dgm:pt modelId="{2B01439D-8DFF-4A0D-A5D8-BC5454964CAD}" type="pres">
      <dgm:prSet presAssocID="{7CADC888-0F10-4230-BC98-A5A979CC88CA}" presName="bgRect" presStyleLbl="bgShp" presStyleIdx="0" presStyleCnt="3"/>
      <dgm:spPr/>
    </dgm:pt>
    <dgm:pt modelId="{3A09B107-04AA-4456-9158-118DDF054754}" type="pres">
      <dgm:prSet presAssocID="{7CADC888-0F10-4230-BC98-A5A979CC88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"/>
        </a:ext>
      </dgm:extLst>
    </dgm:pt>
    <dgm:pt modelId="{3B453A6C-37F3-4AEF-B8B9-7C575198AC9C}" type="pres">
      <dgm:prSet presAssocID="{7CADC888-0F10-4230-BC98-A5A979CC88CA}" presName="spaceRect" presStyleCnt="0"/>
      <dgm:spPr/>
    </dgm:pt>
    <dgm:pt modelId="{43B023F1-2605-49B7-BB33-4A617DD9FEEA}" type="pres">
      <dgm:prSet presAssocID="{7CADC888-0F10-4230-BC98-A5A979CC88CA}" presName="parTx" presStyleLbl="revTx" presStyleIdx="0" presStyleCnt="3">
        <dgm:presLayoutVars>
          <dgm:chMax val="0"/>
          <dgm:chPref val="0"/>
        </dgm:presLayoutVars>
      </dgm:prSet>
      <dgm:spPr/>
    </dgm:pt>
    <dgm:pt modelId="{B35AF500-71E1-4A45-A643-24EE3CBA8B6A}" type="pres">
      <dgm:prSet presAssocID="{E5C716E9-CD9A-41A8-B912-28A4E6E29BD6}" presName="sibTrans" presStyleCnt="0"/>
      <dgm:spPr/>
    </dgm:pt>
    <dgm:pt modelId="{CFA4BCA6-DA9A-4DFF-AFA6-CEEA6F81FACE}" type="pres">
      <dgm:prSet presAssocID="{3FDD370C-5C50-4D8D-9A3E-AB6E4C084299}" presName="compNode" presStyleCnt="0"/>
      <dgm:spPr/>
    </dgm:pt>
    <dgm:pt modelId="{7A825779-C363-4A0B-9331-C0587DEB4A91}" type="pres">
      <dgm:prSet presAssocID="{3FDD370C-5C50-4D8D-9A3E-AB6E4C084299}" presName="bgRect" presStyleLbl="bgShp" presStyleIdx="1" presStyleCnt="3"/>
      <dgm:spPr/>
    </dgm:pt>
    <dgm:pt modelId="{487D7AF5-224F-4D5E-A7B7-9764984B4AC5}" type="pres">
      <dgm:prSet presAssocID="{3FDD370C-5C50-4D8D-9A3E-AB6E4C0842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971B372A-F6F4-4E1B-880B-8CDBB3D77D1D}" type="pres">
      <dgm:prSet presAssocID="{3FDD370C-5C50-4D8D-9A3E-AB6E4C084299}" presName="spaceRect" presStyleCnt="0"/>
      <dgm:spPr/>
    </dgm:pt>
    <dgm:pt modelId="{8D26A7FF-ECE9-4EA4-B013-2DA7FEC5E312}" type="pres">
      <dgm:prSet presAssocID="{3FDD370C-5C50-4D8D-9A3E-AB6E4C084299}" presName="parTx" presStyleLbl="revTx" presStyleIdx="1" presStyleCnt="3">
        <dgm:presLayoutVars>
          <dgm:chMax val="0"/>
          <dgm:chPref val="0"/>
        </dgm:presLayoutVars>
      </dgm:prSet>
      <dgm:spPr/>
    </dgm:pt>
    <dgm:pt modelId="{E59366F5-8EF9-40D8-80CD-97E6289A5680}" type="pres">
      <dgm:prSet presAssocID="{9FF6CDB6-3B04-49D4-9D19-C2A4557E0CC7}" presName="sibTrans" presStyleCnt="0"/>
      <dgm:spPr/>
    </dgm:pt>
    <dgm:pt modelId="{30B51450-73DA-4E73-A9C0-73FAD949567E}" type="pres">
      <dgm:prSet presAssocID="{D5711B3F-E633-48D3-A454-E5CFF7AAE817}" presName="compNode" presStyleCnt="0"/>
      <dgm:spPr/>
    </dgm:pt>
    <dgm:pt modelId="{B09A0CB8-8C10-4C13-BE13-59B442763A94}" type="pres">
      <dgm:prSet presAssocID="{D5711B3F-E633-48D3-A454-E5CFF7AAE817}" presName="bgRect" presStyleLbl="bgShp" presStyleIdx="2" presStyleCnt="3"/>
      <dgm:spPr/>
    </dgm:pt>
    <dgm:pt modelId="{250AE698-041F-40AE-921C-47F8E1A5FD04}" type="pres">
      <dgm:prSet presAssocID="{D5711B3F-E633-48D3-A454-E5CFF7AAE8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1459F93-C55F-40DF-A90A-83FCA18A63BD}" type="pres">
      <dgm:prSet presAssocID="{D5711B3F-E633-48D3-A454-E5CFF7AAE817}" presName="spaceRect" presStyleCnt="0"/>
      <dgm:spPr/>
    </dgm:pt>
    <dgm:pt modelId="{F1CC2563-9415-4927-9BAB-77BE6CD6827D}" type="pres">
      <dgm:prSet presAssocID="{D5711B3F-E633-48D3-A454-E5CFF7AAE81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5BC081B-9708-43C9-92CC-7A687485E916}" srcId="{FAB24117-AE6F-495F-88F3-78D87F7C5F58}" destId="{7CADC888-0F10-4230-BC98-A5A979CC88CA}" srcOrd="0" destOrd="0" parTransId="{01E18548-85F4-4D0E-AE55-2F90834C3746}" sibTransId="{E5C716E9-CD9A-41A8-B912-28A4E6E29BD6}"/>
    <dgm:cxn modelId="{6B919B35-FC73-4E47-ACA0-60B5A09A7E17}" type="presOf" srcId="{3FDD370C-5C50-4D8D-9A3E-AB6E4C084299}" destId="{8D26A7FF-ECE9-4EA4-B013-2DA7FEC5E312}" srcOrd="0" destOrd="0" presId="urn:microsoft.com/office/officeart/2018/2/layout/IconVerticalSolidList"/>
    <dgm:cxn modelId="{8A1ED973-03FA-41BC-8F31-F2AA94F8810C}" type="presOf" srcId="{FAB24117-AE6F-495F-88F3-78D87F7C5F58}" destId="{4E8739A6-BAD3-44F0-8AD6-66F455C12B19}" srcOrd="0" destOrd="0" presId="urn:microsoft.com/office/officeart/2018/2/layout/IconVerticalSolidList"/>
    <dgm:cxn modelId="{633D5F7C-AD1A-4738-AB18-748C8B6439DC}" srcId="{FAB24117-AE6F-495F-88F3-78D87F7C5F58}" destId="{D5711B3F-E633-48D3-A454-E5CFF7AAE817}" srcOrd="2" destOrd="0" parTransId="{DBD23994-275E-448F-9424-132E4F5C47E3}" sibTransId="{03601DF9-C993-4523-89B0-929B38572ADC}"/>
    <dgm:cxn modelId="{1A0D4D88-63D9-4EC7-9269-ED2728BF1A6B}" type="presOf" srcId="{7CADC888-0F10-4230-BC98-A5A979CC88CA}" destId="{43B023F1-2605-49B7-BB33-4A617DD9FEEA}" srcOrd="0" destOrd="0" presId="urn:microsoft.com/office/officeart/2018/2/layout/IconVerticalSolidList"/>
    <dgm:cxn modelId="{E93F7ED1-3700-44E4-9568-7EFDC80A1529}" srcId="{FAB24117-AE6F-495F-88F3-78D87F7C5F58}" destId="{3FDD370C-5C50-4D8D-9A3E-AB6E4C084299}" srcOrd="1" destOrd="0" parTransId="{AC88E7B3-C3D0-4DC2-9E8C-0E0309C58092}" sibTransId="{9FF6CDB6-3B04-49D4-9D19-C2A4557E0CC7}"/>
    <dgm:cxn modelId="{C17427E6-05EF-4036-B1E3-452292F62784}" type="presOf" srcId="{D5711B3F-E633-48D3-A454-E5CFF7AAE817}" destId="{F1CC2563-9415-4927-9BAB-77BE6CD6827D}" srcOrd="0" destOrd="0" presId="urn:microsoft.com/office/officeart/2018/2/layout/IconVerticalSolidList"/>
    <dgm:cxn modelId="{C866809B-2B0E-4C4D-B4FD-B8F5E111768D}" type="presParOf" srcId="{4E8739A6-BAD3-44F0-8AD6-66F455C12B19}" destId="{8376D011-1652-4515-8CE0-05812951B664}" srcOrd="0" destOrd="0" presId="urn:microsoft.com/office/officeart/2018/2/layout/IconVerticalSolidList"/>
    <dgm:cxn modelId="{721546B1-7656-4862-9386-D45AB377FF87}" type="presParOf" srcId="{8376D011-1652-4515-8CE0-05812951B664}" destId="{2B01439D-8DFF-4A0D-A5D8-BC5454964CAD}" srcOrd="0" destOrd="0" presId="urn:microsoft.com/office/officeart/2018/2/layout/IconVerticalSolidList"/>
    <dgm:cxn modelId="{3B316225-E3EA-424F-BF3D-544A013D5466}" type="presParOf" srcId="{8376D011-1652-4515-8CE0-05812951B664}" destId="{3A09B107-04AA-4456-9158-118DDF054754}" srcOrd="1" destOrd="0" presId="urn:microsoft.com/office/officeart/2018/2/layout/IconVerticalSolidList"/>
    <dgm:cxn modelId="{AB2F1B8C-5EE9-478D-8B3C-8BE6788AFD96}" type="presParOf" srcId="{8376D011-1652-4515-8CE0-05812951B664}" destId="{3B453A6C-37F3-4AEF-B8B9-7C575198AC9C}" srcOrd="2" destOrd="0" presId="urn:microsoft.com/office/officeart/2018/2/layout/IconVerticalSolidList"/>
    <dgm:cxn modelId="{344CD961-8DDA-4777-89B0-25CF8B392735}" type="presParOf" srcId="{8376D011-1652-4515-8CE0-05812951B664}" destId="{43B023F1-2605-49B7-BB33-4A617DD9FEEA}" srcOrd="3" destOrd="0" presId="urn:microsoft.com/office/officeart/2018/2/layout/IconVerticalSolidList"/>
    <dgm:cxn modelId="{D99877CC-EBCA-47FA-9581-D5C084A11B93}" type="presParOf" srcId="{4E8739A6-BAD3-44F0-8AD6-66F455C12B19}" destId="{B35AF500-71E1-4A45-A643-24EE3CBA8B6A}" srcOrd="1" destOrd="0" presId="urn:microsoft.com/office/officeart/2018/2/layout/IconVerticalSolidList"/>
    <dgm:cxn modelId="{8A1A5546-E92B-40B9-A6AC-08F22719B41F}" type="presParOf" srcId="{4E8739A6-BAD3-44F0-8AD6-66F455C12B19}" destId="{CFA4BCA6-DA9A-4DFF-AFA6-CEEA6F81FACE}" srcOrd="2" destOrd="0" presId="urn:microsoft.com/office/officeart/2018/2/layout/IconVerticalSolidList"/>
    <dgm:cxn modelId="{985EA4C3-0CE1-4CF8-8652-61C7D3CBBB89}" type="presParOf" srcId="{CFA4BCA6-DA9A-4DFF-AFA6-CEEA6F81FACE}" destId="{7A825779-C363-4A0B-9331-C0587DEB4A91}" srcOrd="0" destOrd="0" presId="urn:microsoft.com/office/officeart/2018/2/layout/IconVerticalSolidList"/>
    <dgm:cxn modelId="{5FFA8682-9CF0-4630-9ADA-C3BFAFBC1FDE}" type="presParOf" srcId="{CFA4BCA6-DA9A-4DFF-AFA6-CEEA6F81FACE}" destId="{487D7AF5-224F-4D5E-A7B7-9764984B4AC5}" srcOrd="1" destOrd="0" presId="urn:microsoft.com/office/officeart/2018/2/layout/IconVerticalSolidList"/>
    <dgm:cxn modelId="{3B29343F-45C9-4E8F-BFDE-7B32513EEB19}" type="presParOf" srcId="{CFA4BCA6-DA9A-4DFF-AFA6-CEEA6F81FACE}" destId="{971B372A-F6F4-4E1B-880B-8CDBB3D77D1D}" srcOrd="2" destOrd="0" presId="urn:microsoft.com/office/officeart/2018/2/layout/IconVerticalSolidList"/>
    <dgm:cxn modelId="{F249912E-EE80-479E-A5F1-44BA168F9AA5}" type="presParOf" srcId="{CFA4BCA6-DA9A-4DFF-AFA6-CEEA6F81FACE}" destId="{8D26A7FF-ECE9-4EA4-B013-2DA7FEC5E312}" srcOrd="3" destOrd="0" presId="urn:microsoft.com/office/officeart/2018/2/layout/IconVerticalSolidList"/>
    <dgm:cxn modelId="{E483CF11-D954-4AD9-80F7-7D6D1ADCEB76}" type="presParOf" srcId="{4E8739A6-BAD3-44F0-8AD6-66F455C12B19}" destId="{E59366F5-8EF9-40D8-80CD-97E6289A5680}" srcOrd="3" destOrd="0" presId="urn:microsoft.com/office/officeart/2018/2/layout/IconVerticalSolidList"/>
    <dgm:cxn modelId="{40C48B5F-A4D5-46BF-A3EC-10291D3E957D}" type="presParOf" srcId="{4E8739A6-BAD3-44F0-8AD6-66F455C12B19}" destId="{30B51450-73DA-4E73-A9C0-73FAD949567E}" srcOrd="4" destOrd="0" presId="urn:microsoft.com/office/officeart/2018/2/layout/IconVerticalSolidList"/>
    <dgm:cxn modelId="{10A2092B-989E-4BFF-A776-5EA5CA79215D}" type="presParOf" srcId="{30B51450-73DA-4E73-A9C0-73FAD949567E}" destId="{B09A0CB8-8C10-4C13-BE13-59B442763A94}" srcOrd="0" destOrd="0" presId="urn:microsoft.com/office/officeart/2018/2/layout/IconVerticalSolidList"/>
    <dgm:cxn modelId="{97E2561B-6F31-4428-BA3B-4DDF709B1007}" type="presParOf" srcId="{30B51450-73DA-4E73-A9C0-73FAD949567E}" destId="{250AE698-041F-40AE-921C-47F8E1A5FD04}" srcOrd="1" destOrd="0" presId="urn:microsoft.com/office/officeart/2018/2/layout/IconVerticalSolidList"/>
    <dgm:cxn modelId="{ECE48C43-D4B6-4DF2-8AC8-E1EBB7616023}" type="presParOf" srcId="{30B51450-73DA-4E73-A9C0-73FAD949567E}" destId="{01459F93-C55F-40DF-A90A-83FCA18A63BD}" srcOrd="2" destOrd="0" presId="urn:microsoft.com/office/officeart/2018/2/layout/IconVerticalSolidList"/>
    <dgm:cxn modelId="{206DB04F-4DC6-4C64-8F28-C24E34D40C7C}" type="presParOf" srcId="{30B51450-73DA-4E73-A9C0-73FAD949567E}" destId="{F1CC2563-9415-4927-9BAB-77BE6CD682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3D367D-D268-40C3-A7DE-AC833284779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7ABB0B0-E86B-429C-8D78-DB40A3711368}">
      <dgm:prSet/>
      <dgm:spPr/>
      <dgm:t>
        <a:bodyPr/>
        <a:lstStyle/>
        <a:p>
          <a:r>
            <a:rPr lang="en-US" b="1" i="0"/>
            <a:t>Embrace Open Source in the Cloud</a:t>
          </a:r>
          <a:endParaRPr lang="en-US"/>
        </a:p>
      </dgm:t>
    </dgm:pt>
    <dgm:pt modelId="{9A815378-8063-43DC-AA08-FBF13B9285B9}" type="parTrans" cxnId="{4DD15E45-A5E3-4021-BA38-FB6304211304}">
      <dgm:prSet/>
      <dgm:spPr/>
      <dgm:t>
        <a:bodyPr/>
        <a:lstStyle/>
        <a:p>
          <a:endParaRPr lang="en-US"/>
        </a:p>
      </dgm:t>
    </dgm:pt>
    <dgm:pt modelId="{DA528A0C-35DC-415F-866D-2BFA9ED6CEB4}" type="sibTrans" cxnId="{4DD15E45-A5E3-4021-BA38-FB6304211304}">
      <dgm:prSet/>
      <dgm:spPr/>
      <dgm:t>
        <a:bodyPr/>
        <a:lstStyle/>
        <a:p>
          <a:endParaRPr lang="en-US"/>
        </a:p>
      </dgm:t>
    </dgm:pt>
    <dgm:pt modelId="{B4CDF3FC-3ACD-4564-AA37-4CC175F7768B}">
      <dgm:prSet/>
      <dgm:spPr/>
      <dgm:t>
        <a:bodyPr/>
        <a:lstStyle/>
        <a:p>
          <a:r>
            <a:rPr lang="en-US" b="1" i="0"/>
            <a:t>Invest in Making it Better</a:t>
          </a:r>
          <a:endParaRPr lang="en-US"/>
        </a:p>
      </dgm:t>
    </dgm:pt>
    <dgm:pt modelId="{BD99DB71-505E-4564-A25A-8B011CA293FD}" type="parTrans" cxnId="{B56B95F5-3014-490D-AAF7-AF98AFC1FDC4}">
      <dgm:prSet/>
      <dgm:spPr/>
      <dgm:t>
        <a:bodyPr/>
        <a:lstStyle/>
        <a:p>
          <a:endParaRPr lang="en-US"/>
        </a:p>
      </dgm:t>
    </dgm:pt>
    <dgm:pt modelId="{00497B48-EECB-4F65-A4FC-E56FB5EAC42F}" type="sibTrans" cxnId="{B56B95F5-3014-490D-AAF7-AF98AFC1FDC4}">
      <dgm:prSet/>
      <dgm:spPr/>
      <dgm:t>
        <a:bodyPr/>
        <a:lstStyle/>
        <a:p>
          <a:endParaRPr lang="en-US"/>
        </a:p>
      </dgm:t>
    </dgm:pt>
    <dgm:pt modelId="{7DE6DAB1-B250-405D-88B0-5DC2846B437F}">
      <dgm:prSet/>
      <dgm:spPr/>
      <dgm:t>
        <a:bodyPr/>
        <a:lstStyle/>
        <a:p>
          <a:r>
            <a:rPr lang="en-US" b="1" i="0"/>
            <a:t>Spread the World </a:t>
          </a:r>
          <a:endParaRPr lang="en-US"/>
        </a:p>
      </dgm:t>
    </dgm:pt>
    <dgm:pt modelId="{DEF4CC25-76CB-4FB1-9C64-A3455553B462}" type="parTrans" cxnId="{748B0718-30CF-4770-8B58-7A0601571992}">
      <dgm:prSet/>
      <dgm:spPr/>
      <dgm:t>
        <a:bodyPr/>
        <a:lstStyle/>
        <a:p>
          <a:endParaRPr lang="en-US"/>
        </a:p>
      </dgm:t>
    </dgm:pt>
    <dgm:pt modelId="{D16AF7B0-8C52-430E-A716-D7D6FB9A63D3}" type="sibTrans" cxnId="{748B0718-30CF-4770-8B58-7A0601571992}">
      <dgm:prSet/>
      <dgm:spPr/>
      <dgm:t>
        <a:bodyPr/>
        <a:lstStyle/>
        <a:p>
          <a:endParaRPr lang="en-US"/>
        </a:p>
      </dgm:t>
    </dgm:pt>
    <dgm:pt modelId="{ECF2957B-7735-4E5B-85AF-6CFB2DA636AB}">
      <dgm:prSet/>
      <dgm:spPr/>
      <dgm:t>
        <a:bodyPr/>
        <a:lstStyle/>
        <a:p>
          <a:r>
            <a:rPr lang="en-US" b="1" i="0"/>
            <a:t>Run Percona 🫡</a:t>
          </a:r>
          <a:endParaRPr lang="en-US"/>
        </a:p>
      </dgm:t>
    </dgm:pt>
    <dgm:pt modelId="{6086A3F3-23B3-44E0-9211-C52A45C36537}" type="parTrans" cxnId="{DFEEE185-9904-45FB-BDE1-DD1664B23A9C}">
      <dgm:prSet/>
      <dgm:spPr/>
      <dgm:t>
        <a:bodyPr/>
        <a:lstStyle/>
        <a:p>
          <a:endParaRPr lang="en-US"/>
        </a:p>
      </dgm:t>
    </dgm:pt>
    <dgm:pt modelId="{398612B4-519D-4A21-A393-6DDF9F53AE86}" type="sibTrans" cxnId="{DFEEE185-9904-45FB-BDE1-DD1664B23A9C}">
      <dgm:prSet/>
      <dgm:spPr/>
      <dgm:t>
        <a:bodyPr/>
        <a:lstStyle/>
        <a:p>
          <a:endParaRPr lang="en-US"/>
        </a:p>
      </dgm:t>
    </dgm:pt>
    <dgm:pt modelId="{7D9D3E7E-3E69-47D7-8974-79B2FA34AD4B}" type="pres">
      <dgm:prSet presAssocID="{453D367D-D268-40C3-A7DE-AC833284779E}" presName="root" presStyleCnt="0">
        <dgm:presLayoutVars>
          <dgm:dir/>
          <dgm:resizeHandles val="exact"/>
        </dgm:presLayoutVars>
      </dgm:prSet>
      <dgm:spPr/>
    </dgm:pt>
    <dgm:pt modelId="{BE8F7297-1EA7-4B70-A329-75C631966C3B}" type="pres">
      <dgm:prSet presAssocID="{37ABB0B0-E86B-429C-8D78-DB40A3711368}" presName="compNode" presStyleCnt="0"/>
      <dgm:spPr/>
    </dgm:pt>
    <dgm:pt modelId="{399E6ADC-19D2-42CF-A021-9B68E3797E33}" type="pres">
      <dgm:prSet presAssocID="{37ABB0B0-E86B-429C-8D78-DB40A3711368}" presName="bgRect" presStyleLbl="bgShp" presStyleIdx="0" presStyleCnt="4"/>
      <dgm:spPr/>
    </dgm:pt>
    <dgm:pt modelId="{19E83389-C42B-4B55-B0E7-167E9B428459}" type="pres">
      <dgm:prSet presAssocID="{37ABB0B0-E86B-429C-8D78-DB40A37113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E71C68AF-BA71-4655-B80B-3C1C36B69D4F}" type="pres">
      <dgm:prSet presAssocID="{37ABB0B0-E86B-429C-8D78-DB40A3711368}" presName="spaceRect" presStyleCnt="0"/>
      <dgm:spPr/>
    </dgm:pt>
    <dgm:pt modelId="{E045772F-B985-4229-A18B-5F1187986A9E}" type="pres">
      <dgm:prSet presAssocID="{37ABB0B0-E86B-429C-8D78-DB40A3711368}" presName="parTx" presStyleLbl="revTx" presStyleIdx="0" presStyleCnt="4">
        <dgm:presLayoutVars>
          <dgm:chMax val="0"/>
          <dgm:chPref val="0"/>
        </dgm:presLayoutVars>
      </dgm:prSet>
      <dgm:spPr/>
    </dgm:pt>
    <dgm:pt modelId="{723427CF-C85E-4992-A905-F5ADED030EF0}" type="pres">
      <dgm:prSet presAssocID="{DA528A0C-35DC-415F-866D-2BFA9ED6CEB4}" presName="sibTrans" presStyleCnt="0"/>
      <dgm:spPr/>
    </dgm:pt>
    <dgm:pt modelId="{8D0CCD0D-595A-4D8D-A03D-F06E3BEFF924}" type="pres">
      <dgm:prSet presAssocID="{B4CDF3FC-3ACD-4564-AA37-4CC175F7768B}" presName="compNode" presStyleCnt="0"/>
      <dgm:spPr/>
    </dgm:pt>
    <dgm:pt modelId="{66844B60-F23F-40F0-A656-FE48AAA7C895}" type="pres">
      <dgm:prSet presAssocID="{B4CDF3FC-3ACD-4564-AA37-4CC175F7768B}" presName="bgRect" presStyleLbl="bgShp" presStyleIdx="1" presStyleCnt="4"/>
      <dgm:spPr/>
    </dgm:pt>
    <dgm:pt modelId="{CA5AED5D-BC62-432D-B4A9-874F21C97884}" type="pres">
      <dgm:prSet presAssocID="{B4CDF3FC-3ACD-4564-AA37-4CC175F7768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4B54FF0-99C0-4BE1-A2C9-EC099CC9C5B1}" type="pres">
      <dgm:prSet presAssocID="{B4CDF3FC-3ACD-4564-AA37-4CC175F7768B}" presName="spaceRect" presStyleCnt="0"/>
      <dgm:spPr/>
    </dgm:pt>
    <dgm:pt modelId="{85DCB818-34C0-4A1B-8FD9-70443F6B7A2A}" type="pres">
      <dgm:prSet presAssocID="{B4CDF3FC-3ACD-4564-AA37-4CC175F7768B}" presName="parTx" presStyleLbl="revTx" presStyleIdx="1" presStyleCnt="4">
        <dgm:presLayoutVars>
          <dgm:chMax val="0"/>
          <dgm:chPref val="0"/>
        </dgm:presLayoutVars>
      </dgm:prSet>
      <dgm:spPr/>
    </dgm:pt>
    <dgm:pt modelId="{8D20480E-A18A-41A5-86D5-CF765DD531D4}" type="pres">
      <dgm:prSet presAssocID="{00497B48-EECB-4F65-A4FC-E56FB5EAC42F}" presName="sibTrans" presStyleCnt="0"/>
      <dgm:spPr/>
    </dgm:pt>
    <dgm:pt modelId="{47B70D05-74E8-41B9-8D9E-A792C8E32D7F}" type="pres">
      <dgm:prSet presAssocID="{7DE6DAB1-B250-405D-88B0-5DC2846B437F}" presName="compNode" presStyleCnt="0"/>
      <dgm:spPr/>
    </dgm:pt>
    <dgm:pt modelId="{9ABBA27C-527F-4B40-8310-7CF157BE44C4}" type="pres">
      <dgm:prSet presAssocID="{7DE6DAB1-B250-405D-88B0-5DC2846B437F}" presName="bgRect" presStyleLbl="bgShp" presStyleIdx="2" presStyleCnt="4"/>
      <dgm:spPr/>
    </dgm:pt>
    <dgm:pt modelId="{73A0802E-EFE4-4F89-B8A0-E44802D58228}" type="pres">
      <dgm:prSet presAssocID="{7DE6DAB1-B250-405D-88B0-5DC2846B43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BC81E53-E873-4A34-A446-3B5E098F9617}" type="pres">
      <dgm:prSet presAssocID="{7DE6DAB1-B250-405D-88B0-5DC2846B437F}" presName="spaceRect" presStyleCnt="0"/>
      <dgm:spPr/>
    </dgm:pt>
    <dgm:pt modelId="{69248C29-6ECE-4582-9853-5EA8F3B75C57}" type="pres">
      <dgm:prSet presAssocID="{7DE6DAB1-B250-405D-88B0-5DC2846B437F}" presName="parTx" presStyleLbl="revTx" presStyleIdx="2" presStyleCnt="4">
        <dgm:presLayoutVars>
          <dgm:chMax val="0"/>
          <dgm:chPref val="0"/>
        </dgm:presLayoutVars>
      </dgm:prSet>
      <dgm:spPr/>
    </dgm:pt>
    <dgm:pt modelId="{F0A98F4E-3B48-47AB-9C5D-E0861C4E4969}" type="pres">
      <dgm:prSet presAssocID="{D16AF7B0-8C52-430E-A716-D7D6FB9A63D3}" presName="sibTrans" presStyleCnt="0"/>
      <dgm:spPr/>
    </dgm:pt>
    <dgm:pt modelId="{340F19DA-8DD4-4998-9C8D-B574874F98B4}" type="pres">
      <dgm:prSet presAssocID="{ECF2957B-7735-4E5B-85AF-6CFB2DA636AB}" presName="compNode" presStyleCnt="0"/>
      <dgm:spPr/>
    </dgm:pt>
    <dgm:pt modelId="{61249A44-F7C3-40FE-9054-AA6664D5F599}" type="pres">
      <dgm:prSet presAssocID="{ECF2957B-7735-4E5B-85AF-6CFB2DA636AB}" presName="bgRect" presStyleLbl="bgShp" presStyleIdx="3" presStyleCnt="4"/>
      <dgm:spPr/>
    </dgm:pt>
    <dgm:pt modelId="{63DB2937-D4C1-4D2E-A005-F12755F0278E}" type="pres">
      <dgm:prSet presAssocID="{ECF2957B-7735-4E5B-85AF-6CFB2DA636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23B1F040-CF77-4D3B-83B6-2DD2251BBA63}" type="pres">
      <dgm:prSet presAssocID="{ECF2957B-7735-4E5B-85AF-6CFB2DA636AB}" presName="spaceRect" presStyleCnt="0"/>
      <dgm:spPr/>
    </dgm:pt>
    <dgm:pt modelId="{7E578C53-6349-416A-9D9F-ED0AC9774E32}" type="pres">
      <dgm:prSet presAssocID="{ECF2957B-7735-4E5B-85AF-6CFB2DA636A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48B0718-30CF-4770-8B58-7A0601571992}" srcId="{453D367D-D268-40C3-A7DE-AC833284779E}" destId="{7DE6DAB1-B250-405D-88B0-5DC2846B437F}" srcOrd="2" destOrd="0" parTransId="{DEF4CC25-76CB-4FB1-9C64-A3455553B462}" sibTransId="{D16AF7B0-8C52-430E-A716-D7D6FB9A63D3}"/>
    <dgm:cxn modelId="{7422282B-B6F5-4C48-92C5-44734DEFC8B7}" type="presOf" srcId="{ECF2957B-7735-4E5B-85AF-6CFB2DA636AB}" destId="{7E578C53-6349-416A-9D9F-ED0AC9774E32}" srcOrd="0" destOrd="0" presId="urn:microsoft.com/office/officeart/2018/2/layout/IconVerticalSolidList"/>
    <dgm:cxn modelId="{D2F6AE5F-E020-4CBC-925F-F785C87445CB}" type="presOf" srcId="{453D367D-D268-40C3-A7DE-AC833284779E}" destId="{7D9D3E7E-3E69-47D7-8974-79B2FA34AD4B}" srcOrd="0" destOrd="0" presId="urn:microsoft.com/office/officeart/2018/2/layout/IconVerticalSolidList"/>
    <dgm:cxn modelId="{4DD15E45-A5E3-4021-BA38-FB6304211304}" srcId="{453D367D-D268-40C3-A7DE-AC833284779E}" destId="{37ABB0B0-E86B-429C-8D78-DB40A3711368}" srcOrd="0" destOrd="0" parTransId="{9A815378-8063-43DC-AA08-FBF13B9285B9}" sibTransId="{DA528A0C-35DC-415F-866D-2BFA9ED6CEB4}"/>
    <dgm:cxn modelId="{DFEEE185-9904-45FB-BDE1-DD1664B23A9C}" srcId="{453D367D-D268-40C3-A7DE-AC833284779E}" destId="{ECF2957B-7735-4E5B-85AF-6CFB2DA636AB}" srcOrd="3" destOrd="0" parTransId="{6086A3F3-23B3-44E0-9211-C52A45C36537}" sibTransId="{398612B4-519D-4A21-A393-6DDF9F53AE86}"/>
    <dgm:cxn modelId="{4D725A98-2C74-457F-880D-8F75038E86CE}" type="presOf" srcId="{37ABB0B0-E86B-429C-8D78-DB40A3711368}" destId="{E045772F-B985-4229-A18B-5F1187986A9E}" srcOrd="0" destOrd="0" presId="urn:microsoft.com/office/officeart/2018/2/layout/IconVerticalSolidList"/>
    <dgm:cxn modelId="{947B56D0-464F-44FE-BEAF-2D524F0251C9}" type="presOf" srcId="{B4CDF3FC-3ACD-4564-AA37-4CC175F7768B}" destId="{85DCB818-34C0-4A1B-8FD9-70443F6B7A2A}" srcOrd="0" destOrd="0" presId="urn:microsoft.com/office/officeart/2018/2/layout/IconVerticalSolidList"/>
    <dgm:cxn modelId="{9BF148DF-E994-49C8-9484-CBEA1FD8696A}" type="presOf" srcId="{7DE6DAB1-B250-405D-88B0-5DC2846B437F}" destId="{69248C29-6ECE-4582-9853-5EA8F3B75C57}" srcOrd="0" destOrd="0" presId="urn:microsoft.com/office/officeart/2018/2/layout/IconVerticalSolidList"/>
    <dgm:cxn modelId="{B56B95F5-3014-490D-AAF7-AF98AFC1FDC4}" srcId="{453D367D-D268-40C3-A7DE-AC833284779E}" destId="{B4CDF3FC-3ACD-4564-AA37-4CC175F7768B}" srcOrd="1" destOrd="0" parTransId="{BD99DB71-505E-4564-A25A-8B011CA293FD}" sibTransId="{00497B48-EECB-4F65-A4FC-E56FB5EAC42F}"/>
    <dgm:cxn modelId="{F6D5EAF6-370A-4DBB-9772-CDD219A741F1}" type="presParOf" srcId="{7D9D3E7E-3E69-47D7-8974-79B2FA34AD4B}" destId="{BE8F7297-1EA7-4B70-A329-75C631966C3B}" srcOrd="0" destOrd="0" presId="urn:microsoft.com/office/officeart/2018/2/layout/IconVerticalSolidList"/>
    <dgm:cxn modelId="{954173D4-6C50-4C02-A071-1D564EFBC6A5}" type="presParOf" srcId="{BE8F7297-1EA7-4B70-A329-75C631966C3B}" destId="{399E6ADC-19D2-42CF-A021-9B68E3797E33}" srcOrd="0" destOrd="0" presId="urn:microsoft.com/office/officeart/2018/2/layout/IconVerticalSolidList"/>
    <dgm:cxn modelId="{7B8FBB59-BEAF-462B-9710-116620B3AD91}" type="presParOf" srcId="{BE8F7297-1EA7-4B70-A329-75C631966C3B}" destId="{19E83389-C42B-4B55-B0E7-167E9B428459}" srcOrd="1" destOrd="0" presId="urn:microsoft.com/office/officeart/2018/2/layout/IconVerticalSolidList"/>
    <dgm:cxn modelId="{8E40758C-6A59-40B4-9F5A-6257A01A5EB8}" type="presParOf" srcId="{BE8F7297-1EA7-4B70-A329-75C631966C3B}" destId="{E71C68AF-BA71-4655-B80B-3C1C36B69D4F}" srcOrd="2" destOrd="0" presId="urn:microsoft.com/office/officeart/2018/2/layout/IconVerticalSolidList"/>
    <dgm:cxn modelId="{1E39E646-3906-4A93-B941-DB2EA618674B}" type="presParOf" srcId="{BE8F7297-1EA7-4B70-A329-75C631966C3B}" destId="{E045772F-B985-4229-A18B-5F1187986A9E}" srcOrd="3" destOrd="0" presId="urn:microsoft.com/office/officeart/2018/2/layout/IconVerticalSolidList"/>
    <dgm:cxn modelId="{06F2F2A6-B10F-45E9-9E8A-F6E4998ED8CC}" type="presParOf" srcId="{7D9D3E7E-3E69-47D7-8974-79B2FA34AD4B}" destId="{723427CF-C85E-4992-A905-F5ADED030EF0}" srcOrd="1" destOrd="0" presId="urn:microsoft.com/office/officeart/2018/2/layout/IconVerticalSolidList"/>
    <dgm:cxn modelId="{5D4D15C8-B7E2-4C55-BEC3-79D4DFF13B57}" type="presParOf" srcId="{7D9D3E7E-3E69-47D7-8974-79B2FA34AD4B}" destId="{8D0CCD0D-595A-4D8D-A03D-F06E3BEFF924}" srcOrd="2" destOrd="0" presId="urn:microsoft.com/office/officeart/2018/2/layout/IconVerticalSolidList"/>
    <dgm:cxn modelId="{9D33A573-D971-42AB-85B9-95F5FC1B8539}" type="presParOf" srcId="{8D0CCD0D-595A-4D8D-A03D-F06E3BEFF924}" destId="{66844B60-F23F-40F0-A656-FE48AAA7C895}" srcOrd="0" destOrd="0" presId="urn:microsoft.com/office/officeart/2018/2/layout/IconVerticalSolidList"/>
    <dgm:cxn modelId="{A9209D25-EB69-42AF-B509-51BFB1BB08F5}" type="presParOf" srcId="{8D0CCD0D-595A-4D8D-A03D-F06E3BEFF924}" destId="{CA5AED5D-BC62-432D-B4A9-874F21C97884}" srcOrd="1" destOrd="0" presId="urn:microsoft.com/office/officeart/2018/2/layout/IconVerticalSolidList"/>
    <dgm:cxn modelId="{5B0DEF7C-6E56-4AE0-A5FC-6D9291C8FF33}" type="presParOf" srcId="{8D0CCD0D-595A-4D8D-A03D-F06E3BEFF924}" destId="{14B54FF0-99C0-4BE1-A2C9-EC099CC9C5B1}" srcOrd="2" destOrd="0" presId="urn:microsoft.com/office/officeart/2018/2/layout/IconVerticalSolidList"/>
    <dgm:cxn modelId="{F69E36DB-94DD-4EEC-A327-28B0D447678C}" type="presParOf" srcId="{8D0CCD0D-595A-4D8D-A03D-F06E3BEFF924}" destId="{85DCB818-34C0-4A1B-8FD9-70443F6B7A2A}" srcOrd="3" destOrd="0" presId="urn:microsoft.com/office/officeart/2018/2/layout/IconVerticalSolidList"/>
    <dgm:cxn modelId="{E39BE821-A714-4965-98CF-7AD971C32619}" type="presParOf" srcId="{7D9D3E7E-3E69-47D7-8974-79B2FA34AD4B}" destId="{8D20480E-A18A-41A5-86D5-CF765DD531D4}" srcOrd="3" destOrd="0" presId="urn:microsoft.com/office/officeart/2018/2/layout/IconVerticalSolidList"/>
    <dgm:cxn modelId="{EE9F4B45-7A27-4729-87CA-72BE685A888F}" type="presParOf" srcId="{7D9D3E7E-3E69-47D7-8974-79B2FA34AD4B}" destId="{47B70D05-74E8-41B9-8D9E-A792C8E32D7F}" srcOrd="4" destOrd="0" presId="urn:microsoft.com/office/officeart/2018/2/layout/IconVerticalSolidList"/>
    <dgm:cxn modelId="{6645A808-AD42-4BBC-B923-49215D3E0295}" type="presParOf" srcId="{47B70D05-74E8-41B9-8D9E-A792C8E32D7F}" destId="{9ABBA27C-527F-4B40-8310-7CF157BE44C4}" srcOrd="0" destOrd="0" presId="urn:microsoft.com/office/officeart/2018/2/layout/IconVerticalSolidList"/>
    <dgm:cxn modelId="{6C0D9A09-C3A3-4C1A-83E7-D65B27E17CCC}" type="presParOf" srcId="{47B70D05-74E8-41B9-8D9E-A792C8E32D7F}" destId="{73A0802E-EFE4-4F89-B8A0-E44802D58228}" srcOrd="1" destOrd="0" presId="urn:microsoft.com/office/officeart/2018/2/layout/IconVerticalSolidList"/>
    <dgm:cxn modelId="{4BE1FC31-CC73-46CC-A49E-8FFE427656B0}" type="presParOf" srcId="{47B70D05-74E8-41B9-8D9E-A792C8E32D7F}" destId="{FBC81E53-E873-4A34-A446-3B5E098F9617}" srcOrd="2" destOrd="0" presId="urn:microsoft.com/office/officeart/2018/2/layout/IconVerticalSolidList"/>
    <dgm:cxn modelId="{F7AA49A1-6A08-49DF-A088-80E511687837}" type="presParOf" srcId="{47B70D05-74E8-41B9-8D9E-A792C8E32D7F}" destId="{69248C29-6ECE-4582-9853-5EA8F3B75C57}" srcOrd="3" destOrd="0" presId="urn:microsoft.com/office/officeart/2018/2/layout/IconVerticalSolidList"/>
    <dgm:cxn modelId="{96DD8A4B-6800-40E0-A403-4E9FACC35CAD}" type="presParOf" srcId="{7D9D3E7E-3E69-47D7-8974-79B2FA34AD4B}" destId="{F0A98F4E-3B48-47AB-9C5D-E0861C4E4969}" srcOrd="5" destOrd="0" presId="urn:microsoft.com/office/officeart/2018/2/layout/IconVerticalSolidList"/>
    <dgm:cxn modelId="{F0350F2D-F184-46C0-A58A-7ADB623ACA5C}" type="presParOf" srcId="{7D9D3E7E-3E69-47D7-8974-79B2FA34AD4B}" destId="{340F19DA-8DD4-4998-9C8D-B574874F98B4}" srcOrd="6" destOrd="0" presId="urn:microsoft.com/office/officeart/2018/2/layout/IconVerticalSolidList"/>
    <dgm:cxn modelId="{825552AE-8A0B-4C2A-92A3-60881AC44220}" type="presParOf" srcId="{340F19DA-8DD4-4998-9C8D-B574874F98B4}" destId="{61249A44-F7C3-40FE-9054-AA6664D5F599}" srcOrd="0" destOrd="0" presId="urn:microsoft.com/office/officeart/2018/2/layout/IconVerticalSolidList"/>
    <dgm:cxn modelId="{3FC9C4FC-1749-4FE3-A73E-61CDE58B60C5}" type="presParOf" srcId="{340F19DA-8DD4-4998-9C8D-B574874F98B4}" destId="{63DB2937-D4C1-4D2E-A005-F12755F0278E}" srcOrd="1" destOrd="0" presId="urn:microsoft.com/office/officeart/2018/2/layout/IconVerticalSolidList"/>
    <dgm:cxn modelId="{7458E265-4EA7-41DB-A07B-E19BC5313307}" type="presParOf" srcId="{340F19DA-8DD4-4998-9C8D-B574874F98B4}" destId="{23B1F040-CF77-4D3B-83B6-2DD2251BBA63}" srcOrd="2" destOrd="0" presId="urn:microsoft.com/office/officeart/2018/2/layout/IconVerticalSolidList"/>
    <dgm:cxn modelId="{9B329BD5-2F34-473E-A2DA-A56D84F21FF2}" type="presParOf" srcId="{340F19DA-8DD4-4998-9C8D-B574874F98B4}" destId="{7E578C53-6349-416A-9D9F-ED0AC9774E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06386-495E-4035-B8D5-01B9B226057B}">
      <dsp:nvSpPr>
        <dsp:cNvPr id="0" name=""/>
        <dsp:cNvSpPr/>
      </dsp:nvSpPr>
      <dsp:spPr>
        <a:xfrm>
          <a:off x="0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Using their Proprietary or Managed solutions as Best Practice</a:t>
          </a:r>
          <a:endParaRPr lang="en-US" sz="2000" kern="1200"/>
        </a:p>
      </dsp:txBody>
      <dsp:txXfrm>
        <a:off x="0" y="2137927"/>
        <a:ext cx="2415083" cy="2028670"/>
      </dsp:txXfrm>
    </dsp:sp>
    <dsp:sp modelId="{1B008E41-9E98-4F27-8017-66478AB2E78A}">
      <dsp:nvSpPr>
        <dsp:cNvPr id="0" name=""/>
        <dsp:cNvSpPr/>
      </dsp:nvSpPr>
      <dsp:spPr>
        <a:xfrm>
          <a:off x="700374" y="1191215"/>
          <a:ext cx="1014335" cy="10143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48920" y="1339761"/>
        <a:ext cx="717243" cy="717243"/>
      </dsp:txXfrm>
    </dsp:sp>
    <dsp:sp modelId="{9BBBA89B-AD0F-43E0-9FDB-8D9E92009F8A}">
      <dsp:nvSpPr>
        <dsp:cNvPr id="0" name=""/>
        <dsp:cNvSpPr/>
      </dsp:nvSpPr>
      <dsp:spPr>
        <a:xfrm>
          <a:off x="0" y="4234148"/>
          <a:ext cx="2415083" cy="72"/>
        </a:xfrm>
        <a:prstGeom prst="rect">
          <a:avLst/>
        </a:prstGeom>
        <a:solidFill>
          <a:schemeClr val="accent5">
            <a:hueOff val="1172303"/>
            <a:satOff val="3397"/>
            <a:lumOff val="3686"/>
            <a:alphaOff val="0"/>
          </a:schemeClr>
        </a:solidFill>
        <a:ln w="10795" cap="flat" cmpd="sng" algn="ctr">
          <a:solidFill>
            <a:schemeClr val="accent5">
              <a:hueOff val="1172303"/>
              <a:satOff val="3397"/>
              <a:lumOff val="3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63670-BAC4-4B97-A56B-27005F48DAD4}">
      <dsp:nvSpPr>
        <dsp:cNvPr id="0" name=""/>
        <dsp:cNvSpPr/>
      </dsp:nvSpPr>
      <dsp:spPr>
        <a:xfrm>
          <a:off x="2656591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2947531"/>
            <a:satOff val="12975"/>
            <a:lumOff val="1818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2947531"/>
              <a:satOff val="12975"/>
              <a:lumOff val="18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Increasing Price Difference for such Managed Solutions</a:t>
          </a:r>
          <a:endParaRPr lang="en-US" sz="2000" kern="1200"/>
        </a:p>
      </dsp:txBody>
      <dsp:txXfrm>
        <a:off x="2656591" y="2137927"/>
        <a:ext cx="2415083" cy="2028670"/>
      </dsp:txXfrm>
    </dsp:sp>
    <dsp:sp modelId="{C15D0A95-E82C-4D4F-AA53-CB7868C26E8D}">
      <dsp:nvSpPr>
        <dsp:cNvPr id="0" name=""/>
        <dsp:cNvSpPr/>
      </dsp:nvSpPr>
      <dsp:spPr>
        <a:xfrm>
          <a:off x="3356965" y="1191215"/>
          <a:ext cx="1014335" cy="1014335"/>
        </a:xfrm>
        <a:prstGeom prst="ellipse">
          <a:avLst/>
        </a:prstGeom>
        <a:solidFill>
          <a:schemeClr val="accent5">
            <a:hueOff val="2344606"/>
            <a:satOff val="6795"/>
            <a:lumOff val="7372"/>
            <a:alphaOff val="0"/>
          </a:schemeClr>
        </a:solidFill>
        <a:ln w="10795" cap="flat" cmpd="sng" algn="ctr">
          <a:solidFill>
            <a:schemeClr val="accent5">
              <a:hueOff val="2344606"/>
              <a:satOff val="6795"/>
              <a:lumOff val="7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05511" y="1339761"/>
        <a:ext cx="717243" cy="717243"/>
      </dsp:txXfrm>
    </dsp:sp>
    <dsp:sp modelId="{C6DA98F1-B1D6-421B-BC44-6E4797AEAB64}">
      <dsp:nvSpPr>
        <dsp:cNvPr id="0" name=""/>
        <dsp:cNvSpPr/>
      </dsp:nvSpPr>
      <dsp:spPr>
        <a:xfrm>
          <a:off x="2656591" y="4234148"/>
          <a:ext cx="2415083" cy="72"/>
        </a:xfrm>
        <a:prstGeom prst="rect">
          <a:avLst/>
        </a:prstGeom>
        <a:solidFill>
          <a:schemeClr val="accent5">
            <a:hueOff val="3516908"/>
            <a:satOff val="10192"/>
            <a:lumOff val="11059"/>
            <a:alphaOff val="0"/>
          </a:schemeClr>
        </a:solidFill>
        <a:ln w="10795" cap="flat" cmpd="sng" algn="ctr">
          <a:solidFill>
            <a:schemeClr val="accent5">
              <a:hueOff val="3516908"/>
              <a:satOff val="10192"/>
              <a:lumOff val="11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1924C-A16A-4937-B3A8-F769378EA7FF}">
      <dsp:nvSpPr>
        <dsp:cNvPr id="0" name=""/>
        <dsp:cNvSpPr/>
      </dsp:nvSpPr>
      <dsp:spPr>
        <a:xfrm>
          <a:off x="5313183" y="853103"/>
          <a:ext cx="2415083" cy="3381116"/>
        </a:xfrm>
        <a:prstGeom prst="rect">
          <a:avLst/>
        </a:prstGeom>
        <a:solidFill>
          <a:schemeClr val="accent5">
            <a:tint val="40000"/>
            <a:alpha val="90000"/>
            <a:hueOff val="5895062"/>
            <a:satOff val="25949"/>
            <a:lumOff val="3635"/>
            <a:alphaOff val="0"/>
          </a:schemeClr>
        </a:solidFill>
        <a:ln w="10795" cap="flat" cmpd="sng" algn="ctr">
          <a:solidFill>
            <a:schemeClr val="accent5">
              <a:tint val="40000"/>
              <a:alpha val="90000"/>
              <a:hueOff val="5895062"/>
              <a:satOff val="25949"/>
              <a:lumOff val="36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289" tIns="330200" rIns="188289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Embracing Scaling by Credit Card </a:t>
          </a:r>
          <a:endParaRPr lang="en-US" sz="2000" kern="1200"/>
        </a:p>
      </dsp:txBody>
      <dsp:txXfrm>
        <a:off x="5313183" y="2137927"/>
        <a:ext cx="2415083" cy="2028670"/>
      </dsp:txXfrm>
    </dsp:sp>
    <dsp:sp modelId="{2519880D-2B87-45E6-8786-AB62A048C3EC}">
      <dsp:nvSpPr>
        <dsp:cNvPr id="0" name=""/>
        <dsp:cNvSpPr/>
      </dsp:nvSpPr>
      <dsp:spPr>
        <a:xfrm>
          <a:off x="6013557" y="1191215"/>
          <a:ext cx="1014335" cy="1014335"/>
        </a:xfrm>
        <a:prstGeom prst="ellipse">
          <a:avLst/>
        </a:prstGeom>
        <a:solidFill>
          <a:schemeClr val="accent5">
            <a:hueOff val="4689211"/>
            <a:satOff val="13590"/>
            <a:lumOff val="14745"/>
            <a:alphaOff val="0"/>
          </a:schemeClr>
        </a:solidFill>
        <a:ln w="10795" cap="flat" cmpd="sng" algn="ctr">
          <a:solidFill>
            <a:schemeClr val="accent5">
              <a:hueOff val="4689211"/>
              <a:satOff val="13590"/>
              <a:lumOff val="14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082" tIns="12700" rIns="7908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162103" y="1339761"/>
        <a:ext cx="717243" cy="717243"/>
      </dsp:txXfrm>
    </dsp:sp>
    <dsp:sp modelId="{F21DF009-9B43-4FBB-B194-D8E41857EE29}">
      <dsp:nvSpPr>
        <dsp:cNvPr id="0" name=""/>
        <dsp:cNvSpPr/>
      </dsp:nvSpPr>
      <dsp:spPr>
        <a:xfrm>
          <a:off x="5313183" y="4234148"/>
          <a:ext cx="2415083" cy="72"/>
        </a:xfrm>
        <a:prstGeom prst="rect">
          <a:avLst/>
        </a:prstGeom>
        <a:solidFill>
          <a:schemeClr val="accent5">
            <a:hueOff val="5861514"/>
            <a:satOff val="16987"/>
            <a:lumOff val="18431"/>
            <a:alphaOff val="0"/>
          </a:schemeClr>
        </a:solidFill>
        <a:ln w="10795" cap="flat" cmpd="sng" algn="ctr">
          <a:solidFill>
            <a:schemeClr val="accent5">
              <a:hueOff val="5861514"/>
              <a:satOff val="16987"/>
              <a:lumOff val="1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CE01C-19DA-4497-B12A-CC51D3C42A1B}">
      <dsp:nvSpPr>
        <dsp:cNvPr id="0" name=""/>
        <dsp:cNvSpPr/>
      </dsp:nvSpPr>
      <dsp:spPr>
        <a:xfrm>
          <a:off x="113332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349F9-F5B0-4C61-AEF0-CFA17714B88D}">
      <dsp:nvSpPr>
        <dsp:cNvPr id="0" name=""/>
        <dsp:cNvSpPr/>
      </dsp:nvSpPr>
      <dsp:spPr>
        <a:xfrm>
          <a:off x="34710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Focus on last decade was growth at any cost</a:t>
          </a:r>
          <a:endParaRPr lang="en-US" sz="1700" kern="1200"/>
        </a:p>
      </dsp:txBody>
      <dsp:txXfrm>
        <a:off x="347105" y="2061571"/>
        <a:ext cx="2858969" cy="720000"/>
      </dsp:txXfrm>
    </dsp:sp>
    <dsp:sp modelId="{C470A64B-31D6-4713-B4F1-DFF16F874282}">
      <dsp:nvSpPr>
        <dsp:cNvPr id="0" name=""/>
        <dsp:cNvSpPr/>
      </dsp:nvSpPr>
      <dsp:spPr>
        <a:xfrm>
          <a:off x="449261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18450-2792-4B12-9CB2-EFEFFA1AB196}">
      <dsp:nvSpPr>
        <dsp:cNvPr id="0" name=""/>
        <dsp:cNvSpPr/>
      </dsp:nvSpPr>
      <dsp:spPr>
        <a:xfrm>
          <a:off x="370639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Pushing as much on third parties (Cloud Vendors) makes sense </a:t>
          </a:r>
          <a:endParaRPr lang="en-US" sz="1700" kern="1200"/>
        </a:p>
      </dsp:txBody>
      <dsp:txXfrm>
        <a:off x="3706394" y="2061571"/>
        <a:ext cx="2858969" cy="720000"/>
      </dsp:txXfrm>
    </dsp:sp>
    <dsp:sp modelId="{651E452C-E7B0-4068-B64B-F627FA181595}">
      <dsp:nvSpPr>
        <dsp:cNvPr id="0" name=""/>
        <dsp:cNvSpPr/>
      </dsp:nvSpPr>
      <dsp:spPr>
        <a:xfrm>
          <a:off x="785190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0B1C7-ED8A-4416-A159-F051EE379D54}">
      <dsp:nvSpPr>
        <dsp:cNvPr id="0" name=""/>
        <dsp:cNvSpPr/>
      </dsp:nvSpPr>
      <dsp:spPr>
        <a:xfrm>
          <a:off x="706568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No resource to put on Open Source requiring “elbow grease”</a:t>
          </a:r>
          <a:endParaRPr lang="en-US" sz="1700" kern="1200"/>
        </a:p>
      </dsp:txBody>
      <dsp:txXfrm>
        <a:off x="7065684" y="2061571"/>
        <a:ext cx="285896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439D-8DFF-4A0D-A5D8-BC5454964CAD}">
      <dsp:nvSpPr>
        <dsp:cNvPr id="0" name=""/>
        <dsp:cNvSpPr/>
      </dsp:nvSpPr>
      <dsp:spPr>
        <a:xfrm>
          <a:off x="0" y="650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9B107-04AA-4456-9158-118DDF054754}">
      <dsp:nvSpPr>
        <dsp:cNvPr id="0" name=""/>
        <dsp:cNvSpPr/>
      </dsp:nvSpPr>
      <dsp:spPr>
        <a:xfrm>
          <a:off x="460634" y="343271"/>
          <a:ext cx="837516" cy="83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023F1-2605-49B7-BB33-4A617DD9FEEA}">
      <dsp:nvSpPr>
        <dsp:cNvPr id="0" name=""/>
        <dsp:cNvSpPr/>
      </dsp:nvSpPr>
      <dsp:spPr>
        <a:xfrm>
          <a:off x="1758784" y="650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Support</a:t>
          </a:r>
          <a:endParaRPr lang="en-US" sz="2500" kern="1200"/>
        </a:p>
      </dsp:txBody>
      <dsp:txXfrm>
        <a:off x="1758784" y="650"/>
        <a:ext cx="5345764" cy="1522757"/>
      </dsp:txXfrm>
    </dsp:sp>
    <dsp:sp modelId="{7A825779-C363-4A0B-9331-C0587DEB4A91}">
      <dsp:nvSpPr>
        <dsp:cNvPr id="0" name=""/>
        <dsp:cNvSpPr/>
      </dsp:nvSpPr>
      <dsp:spPr>
        <a:xfrm>
          <a:off x="0" y="1904097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D7AF5-224F-4D5E-A7B7-9764984B4AC5}">
      <dsp:nvSpPr>
        <dsp:cNvPr id="0" name=""/>
        <dsp:cNvSpPr/>
      </dsp:nvSpPr>
      <dsp:spPr>
        <a:xfrm>
          <a:off x="460634" y="2246717"/>
          <a:ext cx="837516" cy="83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6A7FF-ECE9-4EA4-B013-2DA7FEC5E312}">
      <dsp:nvSpPr>
        <dsp:cNvPr id="0" name=""/>
        <dsp:cNvSpPr/>
      </dsp:nvSpPr>
      <dsp:spPr>
        <a:xfrm>
          <a:off x="1758784" y="1904097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Consulting</a:t>
          </a:r>
          <a:endParaRPr lang="en-US" sz="2500" kern="1200"/>
        </a:p>
      </dsp:txBody>
      <dsp:txXfrm>
        <a:off x="1758784" y="1904097"/>
        <a:ext cx="5345764" cy="1522757"/>
      </dsp:txXfrm>
    </dsp:sp>
    <dsp:sp modelId="{B09A0CB8-8C10-4C13-BE13-59B442763A94}">
      <dsp:nvSpPr>
        <dsp:cNvPr id="0" name=""/>
        <dsp:cNvSpPr/>
      </dsp:nvSpPr>
      <dsp:spPr>
        <a:xfrm>
          <a:off x="0" y="3807543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AE698-041F-40AE-921C-47F8E1A5FD04}">
      <dsp:nvSpPr>
        <dsp:cNvPr id="0" name=""/>
        <dsp:cNvSpPr/>
      </dsp:nvSpPr>
      <dsp:spPr>
        <a:xfrm>
          <a:off x="460634" y="4150164"/>
          <a:ext cx="837516" cy="83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C2563-9415-4927-9BAB-77BE6CD6827D}">
      <dsp:nvSpPr>
        <dsp:cNvPr id="0" name=""/>
        <dsp:cNvSpPr/>
      </dsp:nvSpPr>
      <dsp:spPr>
        <a:xfrm>
          <a:off x="1758784" y="3807543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Managed Services</a:t>
          </a:r>
          <a:endParaRPr lang="en-US" sz="2500" kern="1200"/>
        </a:p>
      </dsp:txBody>
      <dsp:txXfrm>
        <a:off x="1758784" y="3807543"/>
        <a:ext cx="5345764" cy="1522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E6ADC-19D2-42CF-A021-9B68E3797E33}">
      <dsp:nvSpPr>
        <dsp:cNvPr id="0" name=""/>
        <dsp:cNvSpPr/>
      </dsp:nvSpPr>
      <dsp:spPr>
        <a:xfrm>
          <a:off x="0" y="2212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83389-C42B-4B55-B0E7-167E9B428459}">
      <dsp:nvSpPr>
        <dsp:cNvPr id="0" name=""/>
        <dsp:cNvSpPr/>
      </dsp:nvSpPr>
      <dsp:spPr>
        <a:xfrm>
          <a:off x="339215" y="254521"/>
          <a:ext cx="616755" cy="6167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5772F-B985-4229-A18B-5F1187986A9E}">
      <dsp:nvSpPr>
        <dsp:cNvPr id="0" name=""/>
        <dsp:cNvSpPr/>
      </dsp:nvSpPr>
      <dsp:spPr>
        <a:xfrm>
          <a:off x="1295187" y="2212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Embrace Open Source in the Cloud</a:t>
          </a:r>
          <a:endParaRPr lang="en-US" sz="2200" kern="1200"/>
        </a:p>
      </dsp:txBody>
      <dsp:txXfrm>
        <a:off x="1295187" y="2212"/>
        <a:ext cx="5809361" cy="1121374"/>
      </dsp:txXfrm>
    </dsp:sp>
    <dsp:sp modelId="{66844B60-F23F-40F0-A656-FE48AAA7C895}">
      <dsp:nvSpPr>
        <dsp:cNvPr id="0" name=""/>
        <dsp:cNvSpPr/>
      </dsp:nvSpPr>
      <dsp:spPr>
        <a:xfrm>
          <a:off x="0" y="1403930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AED5D-BC62-432D-B4A9-874F21C97884}">
      <dsp:nvSpPr>
        <dsp:cNvPr id="0" name=""/>
        <dsp:cNvSpPr/>
      </dsp:nvSpPr>
      <dsp:spPr>
        <a:xfrm>
          <a:off x="339215" y="1656239"/>
          <a:ext cx="616755" cy="6167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CB818-34C0-4A1B-8FD9-70443F6B7A2A}">
      <dsp:nvSpPr>
        <dsp:cNvPr id="0" name=""/>
        <dsp:cNvSpPr/>
      </dsp:nvSpPr>
      <dsp:spPr>
        <a:xfrm>
          <a:off x="1295187" y="1403930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Invest in Making it Better</a:t>
          </a:r>
          <a:endParaRPr lang="en-US" sz="2200" kern="1200"/>
        </a:p>
      </dsp:txBody>
      <dsp:txXfrm>
        <a:off x="1295187" y="1403930"/>
        <a:ext cx="5809361" cy="1121374"/>
      </dsp:txXfrm>
    </dsp:sp>
    <dsp:sp modelId="{9ABBA27C-527F-4B40-8310-7CF157BE44C4}">
      <dsp:nvSpPr>
        <dsp:cNvPr id="0" name=""/>
        <dsp:cNvSpPr/>
      </dsp:nvSpPr>
      <dsp:spPr>
        <a:xfrm>
          <a:off x="0" y="2805647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0802E-EFE4-4F89-B8A0-E44802D58228}">
      <dsp:nvSpPr>
        <dsp:cNvPr id="0" name=""/>
        <dsp:cNvSpPr/>
      </dsp:nvSpPr>
      <dsp:spPr>
        <a:xfrm>
          <a:off x="339215" y="3057956"/>
          <a:ext cx="616755" cy="6167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48C29-6ECE-4582-9853-5EA8F3B75C57}">
      <dsp:nvSpPr>
        <dsp:cNvPr id="0" name=""/>
        <dsp:cNvSpPr/>
      </dsp:nvSpPr>
      <dsp:spPr>
        <a:xfrm>
          <a:off x="1295187" y="2805647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Spread the World </a:t>
          </a:r>
          <a:endParaRPr lang="en-US" sz="2200" kern="1200"/>
        </a:p>
      </dsp:txBody>
      <dsp:txXfrm>
        <a:off x="1295187" y="2805647"/>
        <a:ext cx="5809361" cy="1121374"/>
      </dsp:txXfrm>
    </dsp:sp>
    <dsp:sp modelId="{61249A44-F7C3-40FE-9054-AA6664D5F599}">
      <dsp:nvSpPr>
        <dsp:cNvPr id="0" name=""/>
        <dsp:cNvSpPr/>
      </dsp:nvSpPr>
      <dsp:spPr>
        <a:xfrm>
          <a:off x="0" y="4207365"/>
          <a:ext cx="7104549" cy="11213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B2937-D4C1-4D2E-A005-F12755F0278E}">
      <dsp:nvSpPr>
        <dsp:cNvPr id="0" name=""/>
        <dsp:cNvSpPr/>
      </dsp:nvSpPr>
      <dsp:spPr>
        <a:xfrm>
          <a:off x="339215" y="4459674"/>
          <a:ext cx="616755" cy="6167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78C53-6349-416A-9D9F-ED0AC9774E32}">
      <dsp:nvSpPr>
        <dsp:cNvPr id="0" name=""/>
        <dsp:cNvSpPr/>
      </dsp:nvSpPr>
      <dsp:spPr>
        <a:xfrm>
          <a:off x="1295187" y="4207365"/>
          <a:ext cx="5809361" cy="1121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679" tIns="118679" rIns="118679" bIns="11867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Run Percona 🫡</a:t>
          </a:r>
          <a:endParaRPr lang="en-US" sz="2200" kern="1200"/>
        </a:p>
      </dsp:txBody>
      <dsp:txXfrm>
        <a:off x="1295187" y="4207365"/>
        <a:ext cx="5809361" cy="1121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833F60-40B5-EE2C-EA9B-1421DF1DDB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F5E301-6388-478E-ADCD-69BB3ACD13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2B1CB-638C-8349-B109-97388C6ADE00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66B05-223C-A2AC-87C0-84E7B65510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FF284-E7C8-024E-28C5-D0777D9863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5FC7-8FC4-E64E-B6DA-00FA460C8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7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8185D130-A6AB-E945-A938-29000010DDA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Poppins" pitchFamily="2" charset="77"/>
              </a:defRPr>
            </a:lvl1pPr>
          </a:lstStyle>
          <a:p>
            <a:fld id="{55DB37EF-3096-1A46-A01A-4CD1F6E8C5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f943e513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f943e513f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bf943e513f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75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6ef1bd0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76ef1bd0c1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 err="1">
                <a:solidFill>
                  <a:srgbClr val="1D1C1D"/>
                </a:solidFill>
                <a:effectLst/>
                <a:latin typeface="Slack-Lato"/>
              </a:rPr>
              <a:t>OnGres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 and</a:t>
            </a:r>
            <a:r>
              <a:rPr lang="ru-RU" b="1" i="0" dirty="0">
                <a:solidFill>
                  <a:srgbClr val="1D1C1D"/>
                </a:solidFill>
                <a:effectLst/>
                <a:latin typeface="Slack-Lato"/>
              </a:rPr>
              <a:t> </a:t>
            </a:r>
            <a:r>
              <a:rPr lang="en-US" b="1" i="0" dirty="0">
                <a:solidFill>
                  <a:srgbClr val="1D1C1D"/>
                </a:solidFill>
                <a:effectLst/>
                <a:latin typeface="Slack-Lato"/>
              </a:rPr>
              <a:t>Álvaro Hernández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(Founder &amp; CEO) – Sponsor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  <a:p>
            <a:pPr algn="l"/>
            <a:r>
              <a:rPr lang="en-US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Eduardo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Casarero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Percona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Thank you for help with venue and resolving lots of issues at local level</a:t>
            </a:r>
            <a:endParaRPr lang="en-US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sp>
        <p:nvSpPr>
          <p:cNvPr id="130" name="Google Shape;130;g176ef1bd0c1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60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DB37EF-3096-1A46-A01A-4CD1F6E8C58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38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76ef1bd0c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76ef1bd0c1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76ef1bd0c1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5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f943e513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f943e513f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8" name="Google Shape;138;gbf943e513f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69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6808" y="1732852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975" y="498811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437E11A-D1B3-660F-3DBE-59AF655F0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505C4F-3A74-F715-BD85-0C845B1B8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256" y="963169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FA7F3CD-1AD2-A121-FD76-7ECEE73F8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453135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2 1 1">
  <p:cSld name="1_Title Slide 2 2 1 1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812375" y="180425"/>
            <a:ext cx="7153714" cy="61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10575" y="349775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5124175" y="4516950"/>
            <a:ext cx="5401800" cy="4545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07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3C25BF-9E0E-4984-792B-AAF4F34AD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44FF837-C08B-2DD2-68E0-92D630DA6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961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3558178E-44B4-3251-2EA1-0A6018BBC8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3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A8D99EEC-AB10-7865-8869-BB1458376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1F80BD9-58DE-786A-DD99-620F01BF0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91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DA4BC2E8-55BD-A9FD-CCA3-0892AD4BB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A29E405B-D5EA-C9E7-1EB6-C61179229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2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9E7AF94-B400-6D09-D22D-E20A26302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2B4FC92-E097-8E3D-D1F3-C649AEBB7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72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F706BD81-015D-9F79-3380-0508595186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359DD3B-2E3D-A214-EA65-A9336480E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5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F5DAC80-1CEB-6BAF-8B74-65CE980B16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5D589B39-EFCD-FAFC-A4AC-14A15656A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45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6E0020A3-95EB-4BB8-6D35-B53F8A0805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86D65BC3-E37D-3638-9951-A290D106E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9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3BF183F2-7695-BA63-57DD-97A3544EA6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52A091C-5F17-DEA6-D75B-9C01C1297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7EEB00-29AB-D180-2205-961F0D5B6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9BE0F4-F92D-F2A6-FC07-600DAAF1B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91354" y="6345617"/>
            <a:ext cx="1816534" cy="342858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65195438-A911-3301-AF6E-9FE724E84B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45360" y="6345617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679CF37-57A2-81A1-8107-10A007917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9036" y="6334483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3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6014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FD87D68-17D0-3B82-8C8C-1F36547FD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3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875"/>
            <a:ext cx="12192000" cy="73659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0D35B5-E2B9-75A5-ED42-8D508B2CB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111" y="6626415"/>
            <a:ext cx="241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>
                    <a:lumMod val="85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87F87D-53C3-B6E2-5252-63699E88E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245" y="1644364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F816D8C-8BC6-C7DE-A198-34DB57F90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34" r="-762"/>
          <a:stretch/>
        </p:blipFill>
        <p:spPr>
          <a:xfrm>
            <a:off x="0" y="653415"/>
            <a:ext cx="4849055" cy="577469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707AB3E2-CC77-38CE-09BD-63E28AA04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3245" y="504139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596AE7-D127-226D-CA1C-A469D8ADE0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987"/>
          <a:stretch/>
        </p:blipFill>
        <p:spPr>
          <a:xfrm>
            <a:off x="8696959" y="500966"/>
            <a:ext cx="3146379" cy="7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4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7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566CD-C10F-314B-91A3-ECA507474D79}"/>
              </a:ext>
            </a:extLst>
          </p:cNvPr>
          <p:cNvSpPr/>
          <p:nvPr userDrawn="1"/>
        </p:nvSpPr>
        <p:spPr>
          <a:xfrm>
            <a:off x="9183757" y="590719"/>
            <a:ext cx="2921737" cy="550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653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2919" y="6492875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C2A5C868-2E75-351E-3015-96A4F8568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0800" y="65087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B918B2E-0E9E-D1BD-64F0-C1CE476C6BF2}"/>
              </a:ext>
            </a:extLst>
          </p:cNvPr>
          <p:cNvSpPr txBox="1">
            <a:spLocks/>
          </p:cNvSpPr>
          <p:nvPr userDrawn="1"/>
        </p:nvSpPr>
        <p:spPr>
          <a:xfrm>
            <a:off x="414865" y="650875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50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 </a:t>
            </a:r>
            <a:r>
              <a:rPr lang="en-US" err="1"/>
              <a:t>Percona</a:t>
            </a:r>
            <a:r>
              <a:rPr lang="en-US"/>
              <a:t> |. Confidential</a:t>
            </a:r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78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764771" cy="6854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04AA545-29E0-6CE2-CA27-49D9E9321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3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8145F51-7C1D-7FE3-B2D1-F06B21EA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0FC9B7-0517-65C7-9AB5-25C46A360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4326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r="15547"/>
          <a:stretch/>
        </p:blipFill>
        <p:spPr>
          <a:xfrm>
            <a:off x="0" y="662100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902000" y="164627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1058025" y="3990975"/>
            <a:ext cx="1495500" cy="1495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2723874" y="4343475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9234900" y="67455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6" y="2977954"/>
            <a:ext cx="2544748" cy="902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25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 Slide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r="15547"/>
          <a:stretch/>
        </p:blipFill>
        <p:spPr>
          <a:xfrm>
            <a:off x="0" y="662100"/>
            <a:ext cx="9169101" cy="54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/>
          <p:nvPr/>
        </p:nvSpPr>
        <p:spPr>
          <a:xfrm>
            <a:off x="9256900" y="662100"/>
            <a:ext cx="2957100" cy="54090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902000" y="1471524"/>
            <a:ext cx="73152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alibri"/>
              <a:buNone/>
              <a:defRPr sz="5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>
            <a:spLocks noGrp="1"/>
          </p:cNvSpPr>
          <p:nvPr>
            <p:ph type="pic" idx="2"/>
          </p:nvPr>
        </p:nvSpPr>
        <p:spPr>
          <a:xfrm>
            <a:off x="998463" y="3602288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222436" y="3714488"/>
            <a:ext cx="5898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>
            <a:spLocks noGrp="1"/>
          </p:cNvSpPr>
          <p:nvPr>
            <p:ph type="pic" idx="3"/>
          </p:nvPr>
        </p:nvSpPr>
        <p:spPr>
          <a:xfrm>
            <a:off x="998463" y="4855500"/>
            <a:ext cx="1014900" cy="1014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subTitle" idx="4"/>
          </p:nvPr>
        </p:nvSpPr>
        <p:spPr>
          <a:xfrm>
            <a:off x="2222438" y="5030238"/>
            <a:ext cx="5583300" cy="7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1076" y="2977954"/>
            <a:ext cx="2544748" cy="902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3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37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 b="1"/>
            </a:lvl1pPr>
            <a:lvl2pPr marL="914400" lvl="1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400"/>
            </a:lvl2pPr>
            <a:lvl3pPr marL="1371600" lvl="2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200"/>
            </a:lvl3pPr>
            <a:lvl4pPr marL="1828800" lvl="3" indent="-3683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6pPr>
            <a:lvl7pPr marL="3200400" lvl="6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7pPr>
            <a:lvl8pPr marL="3657600" lvl="7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1800"/>
            </a:lvl8pPr>
            <a:lvl9pPr marL="4114800" lvl="8" indent="-3556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Char char="●"/>
              <a:defRPr sz="1800"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647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4700"/>
              <a:buNone/>
              <a:defRPr sz="47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0225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 b="12793"/>
          <a:stretch/>
        </p:blipFill>
        <p:spPr>
          <a:xfrm>
            <a:off x="-325" y="722487"/>
            <a:ext cx="12192650" cy="532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332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with attribution">
  <p:cSld name="1_Title and Content with attribu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3869268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b="1" u="none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7653131" y="2200758"/>
            <a:ext cx="3555300" cy="3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7533861" y="2200758"/>
            <a:ext cx="0" cy="3544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46084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ide Bar">
  <p:cSld name="Title and Content with Side Ba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5314489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9375594" y="802525"/>
            <a:ext cx="2816400" cy="52437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41076" y="2977954"/>
            <a:ext cx="2544748" cy="902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558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 2">
  <p:cSld name="Section Head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2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024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174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3"/>
          </p:nvPr>
        </p:nvSpPr>
        <p:spPr>
          <a:xfrm>
            <a:off x="38660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4"/>
          </p:nvPr>
        </p:nvSpPr>
        <p:spPr>
          <a:xfrm>
            <a:off x="7818525" y="1010375"/>
            <a:ext cx="3474600" cy="813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633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1100015" y="1895302"/>
            <a:ext cx="10084453" cy="408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Calibri"/>
              <a:buNone/>
              <a:defRPr>
                <a:solidFill>
                  <a:srgbClr val="59595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3">
            <a:alphaModFix/>
          </a:blip>
          <a:srcRect l="26211" r="65586"/>
          <a:stretch/>
        </p:blipFill>
        <p:spPr>
          <a:xfrm>
            <a:off x="0" y="720825"/>
            <a:ext cx="855199" cy="54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4">
            <a:alphaModFix/>
          </a:blip>
          <a:srcRect t="5618" r="92985" b="5627"/>
          <a:stretch/>
        </p:blipFill>
        <p:spPr>
          <a:xfrm>
            <a:off x="0" y="679650"/>
            <a:ext cx="855199" cy="541635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749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" name="Google Shape;8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2800" y="6356350"/>
            <a:ext cx="2187488" cy="2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29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 2 1 1">
  <p:cSld name="1_Title Slide 2 2 1 1">
    <p:bg>
      <p:bgPr>
        <a:solidFill>
          <a:schemeClr val="accent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1812375" y="180425"/>
            <a:ext cx="7153714" cy="619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010575" y="349775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5124175" y="4516950"/>
            <a:ext cx="5401800" cy="4545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25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25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250"/>
              </a:spcBef>
              <a:spcAft>
                <a:spcPts val="25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03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latin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>
              <a:solidFill>
                <a:schemeClr val="accent2"/>
              </a:solidFill>
              <a:latin typeface="Poppins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276BD441-91E0-66DB-19FA-518C60627F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6D1C39A-4234-4738-8EF6-E64EAB47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616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accent1"/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6AFFBA33-14C9-9206-B74B-60F2190350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82CA2684-8D86-67B2-F88A-535704FCA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6372C42-C5DB-C798-38DC-9E862C2909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47139082-CE06-BAA2-759C-A51AD3302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3CC1572-FFE5-37DC-992A-E03739225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4CA8EB-DA5B-D2C0-0716-232DB838AB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28C5AC9C-ABC9-8D62-077B-28D9F10E5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568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AC59D842-90B4-D6F0-87EA-45C5ACA077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43688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94E002-D1FC-AEC5-4C6E-F3290720B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0995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EBF4C05-4AE6-C865-6402-C1FEAF35A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7879EDFB-0EE5-E31A-4DD0-AFF765EE6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788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57D6-BBF2-BB3E-FF1B-1E4DD3AF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B968DB8-69D9-B750-6214-D703D79B9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F92B55C-3388-2780-9BDC-8C204BE00DD5}"/>
              </a:ext>
            </a:extLst>
          </p:cNvPr>
          <p:cNvSpPr txBox="1">
            <a:spLocks/>
          </p:cNvSpPr>
          <p:nvPr userDrawn="1"/>
        </p:nvSpPr>
        <p:spPr>
          <a:xfrm>
            <a:off x="150705" y="6417310"/>
            <a:ext cx="15309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344359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E815A81-C225-AF9C-BEFC-25FDCEDCD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1255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1E99B25-A45C-8B35-AE3B-687B35D87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7922" t="31201" r="16646" b="33735"/>
          <a:stretch/>
        </p:blipFill>
        <p:spPr>
          <a:xfrm>
            <a:off x="10027919" y="6229340"/>
            <a:ext cx="2021841" cy="528647"/>
          </a:xfrm>
          <a:prstGeom prst="rect">
            <a:avLst/>
          </a:prstGeom>
        </p:spPr>
      </p:pic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35304C71-EA8A-122C-3E85-0F2523756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4945" y="641731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2" r:id="rId2"/>
    <p:sldLayoutId id="2147483862" r:id="rId3"/>
    <p:sldLayoutId id="2147483877" r:id="rId4"/>
    <p:sldLayoutId id="2147483859" r:id="rId5"/>
    <p:sldLayoutId id="2147483844" r:id="rId6"/>
    <p:sldLayoutId id="2147483845" r:id="rId7"/>
    <p:sldLayoutId id="2147483903" r:id="rId8"/>
    <p:sldLayoutId id="2147483847" r:id="rId9"/>
    <p:sldLayoutId id="2147483863" r:id="rId10"/>
    <p:sldLayoutId id="214748392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157" y="0"/>
            <a:ext cx="416560" cy="7495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173" y="1123836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49AF9C-CA8D-B3AC-54E7-CF728762F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67588B1-BBFF-8E59-5C3B-F7BFDA435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FF5CDB-F81B-C5CF-99A3-290386A0D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2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chemeClr val="accent1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b="0" i="0" kern="1200">
          <a:solidFill>
            <a:schemeClr val="accent2"/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443590" cy="60944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17FB59-5054-789E-F972-620DF5FE5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2016" y="6392607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2"/>
                </a:solidFill>
                <a:latin typeface="Poppins" pitchFamily="2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8473163-B3B0-7B0D-A6F7-352A36EB2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7922" t="31201" r="16646" b="33735"/>
          <a:stretch/>
        </p:blipFill>
        <p:spPr>
          <a:xfrm>
            <a:off x="9753599" y="6172834"/>
            <a:ext cx="2214880" cy="57912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78F428-CE88-A323-2A54-44B11CC93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070" y="6366510"/>
            <a:ext cx="6310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Poppins" pitchFamily="2" charset="77"/>
              </a:defRPr>
            </a:lvl1pPr>
          </a:lstStyle>
          <a:p>
            <a:r>
              <a:rPr lang="en-US"/>
              <a:t>© 2023 </a:t>
            </a:r>
            <a:r>
              <a:rPr lang="en-US" err="1"/>
              <a:t>Percona</a:t>
            </a:r>
            <a:r>
              <a:rPr lang="en-US"/>
              <a:t>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61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  <p:sldLayoutId id="2147483902" r:id="rId5"/>
    <p:sldLayoutId id="21474839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spc="-60" baseline="0">
          <a:solidFill>
            <a:srgbClr val="FFFFFF"/>
          </a:solidFill>
          <a:latin typeface="Poppins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2" pitchFamily="18" charset="2"/>
        <a:buChar char="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8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6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7148" r="50509"/>
          <a:stretch/>
        </p:blipFill>
        <p:spPr>
          <a:xfrm>
            <a:off x="0" y="816950"/>
            <a:ext cx="3382548" cy="52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810975" y="6406163"/>
            <a:ext cx="44565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© 2023 Percona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6">
            <a:alphaModFix/>
          </a:blip>
          <a:srcRect l="16072" r="50951"/>
          <a:stretch/>
        </p:blipFill>
        <p:spPr>
          <a:xfrm>
            <a:off x="-1" y="835150"/>
            <a:ext cx="3382548" cy="52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612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hh/status/1613508201953038337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dok.community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ercona.com/everest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peterzaitse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://www.peterzaitsev.com/" TargetMode="External"/><Relationship Id="rId4" Type="http://schemas.openxmlformats.org/officeDocument/2006/relationships/hyperlink" Target="https://twitter.com/PeterZaitse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cona.com/about/careers" TargetMode="External"/><Relationship Id="rId2" Type="http://schemas.openxmlformats.org/officeDocument/2006/relationships/hyperlink" Target="mailto:careers@percona.com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C06333-1F1B-5784-2E59-35DBD766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1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ands holding a magnifying glass&#10;&#10;Description automatically generated with low confidence">
            <a:extLst>
              <a:ext uri="{FF2B5EF4-FFF2-40B4-BE49-F238E27FC236}">
                <a16:creationId xmlns:a16="http://schemas.microsoft.com/office/drawing/2014/main" id="{29EAE172-CCB0-54FB-4005-A7F4C4A0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987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CB021-3DCB-2371-878B-A094E5A1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Better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1D8C8-3A1D-C4CC-79B3-88978DA5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Everything being Equal Open Source is a better choice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BACF6-E4ED-05A6-6669-2FF9D5FE3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9AA61-35C6-A614-FACE-6FC84C0B8D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6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03233F48-7010-C5FE-CE62-B4592A1A7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4768" b="73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08522-2ED1-2EA5-9C2E-7AEDC166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9D4F-F107-2B97-1117-4D841E40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It is smarter to invest in your resources in making Open Source better rather than paying for Proprietary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3597F-8C87-6598-6ECE-17B4CF5DE4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D28E9-7FE2-27B8-72A2-1321BA13C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52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34E8-C3A1-521C-ED5B-160C3ABF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and Proprietary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4FCF7-3977-435F-9861-AA218D427C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300BD-B7E8-5DC8-A56F-688BD6B6E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Peter Zaitsev (@PeterZaitsev) / Twitter">
            <a:extLst>
              <a:ext uri="{FF2B5EF4-FFF2-40B4-BE49-F238E27FC236}">
                <a16:creationId xmlns:a16="http://schemas.microsoft.com/office/drawing/2014/main" id="{D215498B-0997-F810-97E9-BB86EE0E5F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357290"/>
            <a:ext cx="8496986" cy="47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67CEB-76BD-6ABC-DCCF-87AA22F1C10A}"/>
              </a:ext>
            </a:extLst>
          </p:cNvPr>
          <p:cNvSpPr txBox="1"/>
          <p:nvPr/>
        </p:nvSpPr>
        <p:spPr>
          <a:xfrm>
            <a:off x="4626652" y="5405729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https://momjian.us/main/writings/pgsql/forever.pdf</a:t>
            </a:r>
          </a:p>
        </p:txBody>
      </p:sp>
    </p:spTree>
    <p:extLst>
      <p:ext uri="{BB962C8B-B14F-4D97-AF65-F5344CB8AC3E}">
        <p14:creationId xmlns:p14="http://schemas.microsoft.com/office/powerpoint/2010/main" val="192325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D51D-2A0C-41E2-80FE-20E061FA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we been here before 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A87FE-BD79-4444-B707-B30F7ED82A8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Percona</a:t>
            </a:r>
          </a:p>
        </p:txBody>
      </p:sp>
      <p:pic>
        <p:nvPicPr>
          <p:cNvPr id="3074" name="Picture 2" descr="Sun Solaris">
            <a:extLst>
              <a:ext uri="{FF2B5EF4-FFF2-40B4-BE49-F238E27FC236}">
                <a16:creationId xmlns:a16="http://schemas.microsoft.com/office/drawing/2014/main" id="{2B4CBFCE-DF92-430F-B3C1-705ADA97D1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78" y="874027"/>
            <a:ext cx="4263723" cy="20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nux Logo - Design and History of Linux Logo">
            <a:extLst>
              <a:ext uri="{FF2B5EF4-FFF2-40B4-BE49-F238E27FC236}">
                <a16:creationId xmlns:a16="http://schemas.microsoft.com/office/drawing/2014/main" id="{00AE2BCD-B0FB-4E7A-B615-02F174F6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3157515"/>
            <a:ext cx="40957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FADE4-002B-C244-ACF4-00D7BDE8D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62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eometric white clouds on a blue sky">
            <a:extLst>
              <a:ext uri="{FF2B5EF4-FFF2-40B4-BE49-F238E27FC236}">
                <a16:creationId xmlns:a16="http://schemas.microsoft.com/office/drawing/2014/main" id="{0B416ABD-E20A-6BB8-AC7B-667D53BC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18816-42B5-7F4E-DB76-0E5F8790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864108"/>
            <a:ext cx="6367940" cy="5120639"/>
          </a:xfrm>
        </p:spPr>
        <p:txBody>
          <a:bodyPr>
            <a:normAutofit/>
          </a:bodyPr>
          <a:lstStyle/>
          <a:p>
            <a:r>
              <a:rPr lang="en-US" sz="7200">
                <a:ln w="15875">
                  <a:solidFill>
                    <a:srgbClr val="FFFFFF"/>
                  </a:solidFill>
                </a:ln>
                <a:noFill/>
              </a:rPr>
              <a:t>Open Source in the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76BB-485B-2217-E317-0790D8F4C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207" y="864108"/>
            <a:ext cx="3947418" cy="51206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But do not Cloud Vendors just make Open Source Easier 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78FFD-7C91-7993-159E-2DFD5BFB27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44E8C-DAAF-0E71-4671-893A5A4B1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04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eckmate in a chess game">
            <a:extLst>
              <a:ext uri="{FF2B5EF4-FFF2-40B4-BE49-F238E27FC236}">
                <a16:creationId xmlns:a16="http://schemas.microsoft.com/office/drawing/2014/main" id="{6C9E70B1-933F-700D-274E-C7B22BC4B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4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A51E-1E40-A096-3DD4-A90B2872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Old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0F12-D1A5-84D8-7544-1582A3A20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“Embrace, extend, and extinguish”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3216-F129-A729-6846-C8BBED6139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8B12F-DADB-4661-E6CE-576910B84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15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27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D8476702-2C58-65E6-5173-567306EC7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AEB085-796E-FBA2-707C-D1EC5276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Usability and Ease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FAC4-BA56-2226-6293-CC28A3EF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n-lt"/>
              </a:rPr>
              <a:t>New Frontier for the competition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062A3-9D3F-E8E4-6F1D-CFEF257D0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738A1-52AC-FF9A-1880-B5D664384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16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1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mpty speech bubbles">
            <a:extLst>
              <a:ext uri="{FF2B5EF4-FFF2-40B4-BE49-F238E27FC236}">
                <a16:creationId xmlns:a16="http://schemas.microsoft.com/office/drawing/2014/main" id="{19207B10-50DF-1A3A-BEC8-D72CD61D7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5" r="-1" b="1020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C592F-2527-522D-F34C-2397686C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Cloud only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1F7FB-8A95-4C26-41E4-35D898B5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Increasingly “Open Source Experts” have only Managed Cloud Solutions Skills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B7808-1E2C-D07E-0687-2737B371A8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A887D-F9AC-96C6-3C7E-8A636CA3C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17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44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FD2C-F185-1B83-BC09-29CF603F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Cloud Vendor Push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2F570-A0F5-8881-8BEB-3FDB8267EB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8C629-BA55-9FA2-0435-A9CB8343D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51981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E981DD5-0CE4-73BC-5518-1DF5CF109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183046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6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eometric white clouds on a blue sky">
            <a:extLst>
              <a:ext uri="{FF2B5EF4-FFF2-40B4-BE49-F238E27FC236}">
                <a16:creationId xmlns:a16="http://schemas.microsoft.com/office/drawing/2014/main" id="{3D0D5D44-F660-5CFE-6734-83763E265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r="-1" b="2498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6E295-ED36-2658-CF8F-03338620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Venture Funded Open Source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A5D4E-51EA-DB71-F203-B203D9827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/>
              <a:t>Often Abandon Open Source Licenses to </a:t>
            </a:r>
            <a:r>
              <a:rPr lang="en-US" strike="sngStrike" dirty="0"/>
              <a:t>Create Monopoly  </a:t>
            </a:r>
            <a:r>
              <a:rPr lang="en-US" dirty="0"/>
              <a:t>Protect themselves from Unfair Competition from the Cloud.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0094-A66F-BB08-05DF-97C388E314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076A0-36C5-062B-90B2-42E2E3841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9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1057275" y="867765"/>
            <a:ext cx="7315200" cy="187543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" pitchFamily="2" charset="0"/>
              </a:rPr>
              <a:t>Welcome</a:t>
            </a:r>
            <a:r>
              <a:rPr lang="en-US" sz="6000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itchFamily="2" charset="0"/>
              </a:rPr>
              <a:t> </a:t>
            </a:r>
            <a:endParaRPr sz="1400" dirty="0"/>
          </a:p>
        </p:txBody>
      </p:sp>
      <p:pic>
        <p:nvPicPr>
          <p:cNvPr id="3" name="Picture Placeholder 2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A5E3591-E820-56AF-6483-FCB7B65D660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2540" b="12540"/>
          <a:stretch>
            <a:fillRect/>
          </a:stretch>
        </p:blipFill>
        <p:spPr>
          <a:xfrm>
            <a:off x="1057275" y="3990975"/>
            <a:ext cx="1497013" cy="1495425"/>
          </a:xfrm>
          <a:prstGeom prst="ellipse">
            <a:avLst/>
          </a:prstGeom>
        </p:spPr>
      </p:pic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723874" y="4343474"/>
            <a:ext cx="5898300" cy="9796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Peter Zaitsev,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Founder at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Percona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20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cs typeface="Arial"/>
                <a:sym typeface="Arial"/>
              </a:rPr>
              <a:t> October 2023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757654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lls passing through a cloud">
            <a:extLst>
              <a:ext uri="{FF2B5EF4-FFF2-40B4-BE49-F238E27FC236}">
                <a16:creationId xmlns:a16="http://schemas.microsoft.com/office/drawing/2014/main" id="{1D75B74D-0168-446B-4F7B-1E963AE8F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6662" b="29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ED085-8308-DB3B-6FD2-9A3A07D6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Community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52D1-4D00-D072-E868-E102E4966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+mn-lt"/>
              </a:rPr>
              <a:t>Largely Embraces adoption by Cloud Vendors as it increases user base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E548C-0D46-4AFF-0921-083C3B6654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A4700-82E1-7E92-01BE-B5DAB0EC1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20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16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8F722-C1F0-C4E9-8467-81DF1232B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Growth at any Cost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432E6-B767-70B3-C450-97F42191CF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44532" y="6356350"/>
            <a:ext cx="810293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23AC9-2293-4BC6-AD07-B0ADEA3BB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84288" y="6356350"/>
            <a:ext cx="175659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27100CB-8863-C40A-91B4-89A81176A8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168969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97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7D9DC5E-2FDA-E0DC-9B9A-C8F00A389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37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97314-B71F-5015-3560-B71FFB16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latin typeface="+mj-lt"/>
              </a:rPr>
              <a:t>Subsidized Cloud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0E4D1-5B8C-2B59-F4B4-D9D25D0E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First does of Heroin is Free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D58ED-1B5F-B6DF-43B7-8C99676B97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B4147-98C2-464D-0CC0-350BA86CF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22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5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47D5-9603-44E0-217E-29CC17DA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 Changing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18122-5C95-44D4-D9C0-4EE443B49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FC49A-2F3D-C0CA-D8FF-657325BAF9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6EDCDB-62F9-9E23-8695-2AC8182404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0" y="910119"/>
            <a:ext cx="8279362" cy="39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46926-4588-05A9-938B-519F884080D0}"/>
              </a:ext>
            </a:extLst>
          </p:cNvPr>
          <p:cNvSpPr txBox="1"/>
          <p:nvPr/>
        </p:nvSpPr>
        <p:spPr>
          <a:xfrm>
            <a:off x="4036193" y="5725020"/>
            <a:ext cx="82215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https://a16z.com/2021/05/27/cost-of-cloud-paradox-market-cap-cloud-lifecycle-scale-growth-repatriation-optimization/</a:t>
            </a:r>
          </a:p>
        </p:txBody>
      </p:sp>
    </p:spTree>
    <p:extLst>
      <p:ext uri="{BB962C8B-B14F-4D97-AF65-F5344CB8AC3E}">
        <p14:creationId xmlns:p14="http://schemas.microsoft.com/office/powerpoint/2010/main" val="151641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623D-300C-3185-68D4-CAB844AE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37Signals leaving the cloud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A46A91-CBBB-D631-B2B5-19D1F4968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0024" y="136525"/>
            <a:ext cx="4301503" cy="5121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DDCA8-FB5B-575E-6C4E-9DA834DCF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AABFE-295E-A33E-8F3C-A93D6837BE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E58978-3EE8-FC8C-3706-62B9832610F8}"/>
              </a:ext>
            </a:extLst>
          </p:cNvPr>
          <p:cNvSpPr txBox="1"/>
          <p:nvPr/>
        </p:nvSpPr>
        <p:spPr>
          <a:xfrm>
            <a:off x="4948589" y="5506272"/>
            <a:ext cx="5735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https://twitter.com/dhh/status/1613508201953038337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1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AE393D0-1C4A-1B50-E176-FE25F493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152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F7EBE-34D3-783A-8407-F1A9B5AB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GitOps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6BEA-06E6-4C02-9A93-3D4B62EE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Declarative Versioned Infrastractura as a Code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9E747-2EE8-D7A2-3A08-B563E096E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68D27-483E-3641-4FDB-8C202F67C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25</a:t>
            </a:fld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72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59C0-1BE1-BCCB-B650-1B2F8419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Cloud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A9658C-2EC2-1762-4B79-45AB5E6CB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7216" y="806291"/>
            <a:ext cx="7315200" cy="443082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F1101-75EE-2D3B-B760-6F0815FDF5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71AA8-F178-357B-D161-77736D0B1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553B3A-4631-9472-47CC-D926E8880695}"/>
              </a:ext>
            </a:extLst>
          </p:cNvPr>
          <p:cNvSpPr txBox="1"/>
          <p:nvPr/>
        </p:nvSpPr>
        <p:spPr>
          <a:xfrm>
            <a:off x="4727231" y="5355688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https://www.cncf.io/reports/cncf-annual-survey-2022/</a:t>
            </a:r>
          </a:p>
        </p:txBody>
      </p:sp>
    </p:spTree>
    <p:extLst>
      <p:ext uri="{BB962C8B-B14F-4D97-AF65-F5344CB8AC3E}">
        <p14:creationId xmlns:p14="http://schemas.microsoft.com/office/powerpoint/2010/main" val="221713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F36CA70-8928-415C-900D-5DE3DAABDE55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Lock-in with Cloud Vendor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Use Proprietary Solutions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Highly Differentiated Cloud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Hostage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No Vendor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F5B9B40-C9CA-4F20-AD16-AF055AD2BC0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Freedom to Run Anywhere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Use Open Source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Cloud Is Commodity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Customer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Choice of Vendors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415B6C8-9C32-455E-9EA5-6810467B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Catches Up Again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2F59F-B8F0-46A3-B5A4-71D7E8AF3B0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5" t="-13707" r="-2525" b="-18418"/>
          <a:stretch/>
        </p:blipFill>
        <p:spPr bwMode="auto">
          <a:xfrm>
            <a:off x="4971245" y="637638"/>
            <a:ext cx="1763188" cy="13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NCF Landscape | Landscape, Start up, Cloud computing">
            <a:extLst>
              <a:ext uri="{FF2B5EF4-FFF2-40B4-BE49-F238E27FC236}">
                <a16:creationId xmlns:a16="http://schemas.microsoft.com/office/drawing/2014/main" id="{2C1368EF-0AA7-4464-81A3-EE0EFD11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87" y="4528534"/>
            <a:ext cx="3136980" cy="17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op 25 AWS Services List 2021 (All AWS Services) | AllCode">
            <a:extLst>
              <a:ext uri="{FF2B5EF4-FFF2-40B4-BE49-F238E27FC236}">
                <a16:creationId xmlns:a16="http://schemas.microsoft.com/office/drawing/2014/main" id="{84723590-D330-48FF-9657-D7A20C34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02" y="4370257"/>
            <a:ext cx="3457128" cy="18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8CB4B44-12E1-4C1F-B9BE-2E016A3896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049" r="15049"/>
          <a:stretch>
            <a:fillRect/>
          </a:stretch>
        </p:blipFill>
        <p:spPr bwMode="auto">
          <a:xfrm>
            <a:off x="8505276" y="637638"/>
            <a:ext cx="1830019" cy="137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92B30-05A1-9540-8D08-D2D95F386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3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E68342-DB80-489F-B49B-6414BAF3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Giving Cloud Its Originally Intended Role of Commodity Infrastructure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F6BD80-BF83-4B62-B208-252C8E1F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2" descr="Tech Talk Blog On Cloud Computing With AWS - Blog">
            <a:extLst>
              <a:ext uri="{FF2B5EF4-FFF2-40B4-BE49-F238E27FC236}">
                <a16:creationId xmlns:a16="http://schemas.microsoft.com/office/drawing/2014/main" id="{4DBE0E18-FC18-4458-B1A4-4DB12F68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5" y="863600"/>
            <a:ext cx="6828366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AEA7FB-0946-E54E-BD96-8FF7034909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8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8F37F0-A5B6-60A1-A491-20D4A94E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API - Kubernetes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E2A44A-3A87-1551-71F5-AD3077746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49E929-1011-E1D6-BA21-E9F6F959E6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 descr="upload.wikimedia.org/wikipedia/commons/thumb/3/...">
            <a:extLst>
              <a:ext uri="{FF2B5EF4-FFF2-40B4-BE49-F238E27FC236}">
                <a16:creationId xmlns:a16="http://schemas.microsoft.com/office/drawing/2014/main" id="{5B50A318-1729-0640-13BB-72CE76DD8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71" y="863600"/>
            <a:ext cx="5275133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9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CDAC02-0CC0-79D5-FCF0-AFEC213F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E1BC54-F762-5CB8-408D-2F3F73671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3D8B37-2EFA-CFF5-E86C-8631436E5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2438"/>
            <a:ext cx="12192000" cy="91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80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E763-E37E-63EF-A593-B8EF1BCC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DOK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9CDF6-A635-6B80-5796-66C06C5FEB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0796E-53EE-1C01-8677-D252FF064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A4623-C264-7BDF-FA82-D93F11417C3B}"/>
              </a:ext>
            </a:extLst>
          </p:cNvPr>
          <p:cNvSpPr txBox="1"/>
          <p:nvPr/>
        </p:nvSpPr>
        <p:spPr>
          <a:xfrm>
            <a:off x="5925552" y="5401854"/>
            <a:ext cx="2655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https://dok.community/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 descr="See DoK Specials - Learn by doing in the DoK Community at CNCF Data on  Kubernetes">
            <a:extLst>
              <a:ext uri="{FF2B5EF4-FFF2-40B4-BE49-F238E27FC236}">
                <a16:creationId xmlns:a16="http://schemas.microsoft.com/office/drawing/2014/main" id="{9F0CB430-C1D8-9A95-F0FD-F87690913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2" y="863600"/>
            <a:ext cx="4059238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65C7-53D2-CC2E-B521-6E74B762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Areas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66CF7A-977A-F3E4-71C0-78CA5DB3C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3418" y="1257188"/>
            <a:ext cx="6105839" cy="433409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32A98-DE85-6C04-ACD2-DAC966CBA6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A938B-DF71-DAF2-F303-7B94F6564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1298A-2547-6975-E2B0-F7E7EED2ED5A}"/>
              </a:ext>
            </a:extLst>
          </p:cNvPr>
          <p:cNvSpPr txBox="1"/>
          <p:nvPr/>
        </p:nvSpPr>
        <p:spPr>
          <a:xfrm>
            <a:off x="5010564" y="5604486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https://www.cncf.io/reports/cncf-annual-survey-2022/</a:t>
            </a:r>
          </a:p>
        </p:txBody>
      </p:sp>
    </p:spTree>
    <p:extLst>
      <p:ext uri="{BB962C8B-B14F-4D97-AF65-F5344CB8AC3E}">
        <p14:creationId xmlns:p14="http://schemas.microsoft.com/office/powerpoint/2010/main" val="3430411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747A-1D85-4A2D-B6C1-9D5C4245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Kubernetes Powers many DBaaS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C28A4-330C-46CD-80F2-6F9EE013DC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Percona</a:t>
            </a:r>
          </a:p>
        </p:txBody>
      </p:sp>
      <p:pic>
        <p:nvPicPr>
          <p:cNvPr id="7172" name="Picture 4" descr="Get Your Head In the Clouds (Part 3 of 3): Support for Multi-Region  Databases Now in DataStax Astra DBaaS | Datastax">
            <a:extLst>
              <a:ext uri="{FF2B5EF4-FFF2-40B4-BE49-F238E27FC236}">
                <a16:creationId xmlns:a16="http://schemas.microsoft.com/office/drawing/2014/main" id="{66698635-F524-4A71-9106-E987A8D0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873253"/>
            <a:ext cx="2849643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lanetScale Announces $30M Series B Funding to Accelerate Adoption of  Instantly Provisioned and Infinitely Scalable Database | Business Wire">
            <a:extLst>
              <a:ext uri="{FF2B5EF4-FFF2-40B4-BE49-F238E27FC236}">
                <a16:creationId xmlns:a16="http://schemas.microsoft.com/office/drawing/2014/main" id="{D72B1888-28E0-48DA-80D0-A3C0A63F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30" y="4133258"/>
            <a:ext cx="4340973" cy="2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MariaDB SkySQL Awarded Two Major 2021 Industry Honors | Business Wire">
            <a:extLst>
              <a:ext uri="{FF2B5EF4-FFF2-40B4-BE49-F238E27FC236}">
                <a16:creationId xmlns:a16="http://schemas.microsoft.com/office/drawing/2014/main" id="{4DF1E3A1-E7A9-4AC6-BB45-C3F22C5E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25" y="2304628"/>
            <a:ext cx="3615820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nfluxDB: Purpose-Built Open Source Time Series Database | InfluxData">
            <a:extLst>
              <a:ext uri="{FF2B5EF4-FFF2-40B4-BE49-F238E27FC236}">
                <a16:creationId xmlns:a16="http://schemas.microsoft.com/office/drawing/2014/main" id="{87572C45-FABC-4427-8286-80F088DB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54" y="2905317"/>
            <a:ext cx="3503310" cy="6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Trusted Open Source PostgreSQL &amp;amp; Commercial Support for the Enterprise | Crunchy  Data">
            <a:extLst>
              <a:ext uri="{FF2B5EF4-FFF2-40B4-BE49-F238E27FC236}">
                <a16:creationId xmlns:a16="http://schemas.microsoft.com/office/drawing/2014/main" id="{716D8040-3BB2-4DE6-9E7A-5D7FCD52F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30" y="3898542"/>
            <a:ext cx="5081383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ltinity Provides Cloud Version of ClickHouse on Kodiak Data MemCloud™">
            <a:extLst>
              <a:ext uri="{FF2B5EF4-FFF2-40B4-BE49-F238E27FC236}">
                <a16:creationId xmlns:a16="http://schemas.microsoft.com/office/drawing/2014/main" id="{24BEE63C-7CF6-4F60-999C-C315E4F2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60" y="881217"/>
            <a:ext cx="3607191" cy="1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8B73-4AF2-B046-A689-089D2C565A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40FD1DB-142B-6DF5-DE6C-636B931F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94" y="3673646"/>
            <a:ext cx="11334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icrosoft Azure Marketplace">
            <a:extLst>
              <a:ext uri="{FF2B5EF4-FFF2-40B4-BE49-F238E27FC236}">
                <a16:creationId xmlns:a16="http://schemas.microsoft.com/office/drawing/2014/main" id="{42AC0527-7BC6-71F1-75C1-499881CAAC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88" y="4750067"/>
            <a:ext cx="1491638" cy="14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7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ue digital binary data on a screen">
            <a:extLst>
              <a:ext uri="{FF2B5EF4-FFF2-40B4-BE49-F238E27FC236}">
                <a16:creationId xmlns:a16="http://schemas.microsoft.com/office/drawing/2014/main" id="{A4275457-39E4-B029-5879-27BA80381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CD6A67-688E-C14B-A70B-B2C0EB871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758952"/>
            <a:ext cx="9055227" cy="3794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 dirty="0">
                <a:ln w="15875">
                  <a:solidFill>
                    <a:srgbClr val="FFFFFF"/>
                  </a:solidFill>
                </a:ln>
                <a:noFill/>
                <a:latin typeface="+mj-lt"/>
              </a:rPr>
              <a:t>Databases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E3D0-3A0F-5CF8-CA7C-6FE3268D3B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C6E4D-773A-6C5F-AE8A-8DAC5F4985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>
                <a:solidFill>
                  <a:schemeClr val="tx1"/>
                </a:solidFill>
              </a:rPr>
              <a:pPr algn="r">
                <a:spcAft>
                  <a:spcPts val="600"/>
                </a:spcAft>
              </a:pPr>
              <a:t>33</a:t>
            </a:fld>
            <a:endParaRPr 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55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A462-A53A-22D9-D8E9-3E80B507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/>
              <a:t>Data Has Gravity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A4963-B22C-D4FF-9D66-4E88CD6D5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Hard to Move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Attracts/Pulls other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Creates More Severe Vendor Lock-In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Should be your focus in Achieving your Freedom </a:t>
            </a:r>
          </a:p>
        </p:txBody>
      </p:sp>
      <p:pic>
        <p:nvPicPr>
          <p:cNvPr id="2050" name="Picture 2" descr="Hubble telescope spots celestial 'eye,' a galaxy with an incredibly active  core | Space">
            <a:extLst>
              <a:ext uri="{FF2B5EF4-FFF2-40B4-BE49-F238E27FC236}">
                <a16:creationId xmlns:a16="http://schemas.microsoft.com/office/drawing/2014/main" id="{3D305855-16AD-54BE-D4CF-376712B53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2355" b="-1"/>
          <a:stretch/>
        </p:blipFill>
        <p:spPr bwMode="auto">
          <a:xfrm>
            <a:off x="3778897" y="758952"/>
            <a:ext cx="7772401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9D385-0CBC-2118-E453-CEE885EFC0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4FFE1-516F-CE15-3FD7-39CE77AC2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778897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95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6771-8764-B8D4-A2A8-8EC22C5C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Critical Open Source Base Database Software</a:t>
            </a:r>
          </a:p>
        </p:txBody>
      </p:sp>
      <p:pic>
        <p:nvPicPr>
          <p:cNvPr id="7" name="Content Placeholder 6" descr="A picture containing design, screenshot&#10;&#10;Description automatically generated">
            <a:extLst>
              <a:ext uri="{FF2B5EF4-FFF2-40B4-BE49-F238E27FC236}">
                <a16:creationId xmlns:a16="http://schemas.microsoft.com/office/drawing/2014/main" id="{C2960E53-7A72-F0FB-0550-FC0492F31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680" y="1112046"/>
            <a:ext cx="2717780" cy="42163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EBE48-0CF1-3B34-CE3E-50D10AEF0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DDD4B-671E-0592-7317-6331CC8A6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 descr="A logo of a diamond&#10;&#10;Description automatically generated with low confidence">
            <a:extLst>
              <a:ext uri="{FF2B5EF4-FFF2-40B4-BE49-F238E27FC236}">
                <a16:creationId xmlns:a16="http://schemas.microsoft.com/office/drawing/2014/main" id="{EFC92578-F4D2-DAA5-8E3D-658DE134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26" y="1123837"/>
            <a:ext cx="2722013" cy="4195202"/>
          </a:xfrm>
          <a:prstGeom prst="rect">
            <a:avLst/>
          </a:prstGeom>
        </p:spPr>
      </p:pic>
      <p:pic>
        <p:nvPicPr>
          <p:cNvPr id="11" name="Picture 10" descr="A picture containing font, graphics, graphic design, screenshot&#10;&#10;Description automatically generated">
            <a:extLst>
              <a:ext uri="{FF2B5EF4-FFF2-40B4-BE49-F238E27FC236}">
                <a16:creationId xmlns:a16="http://schemas.microsoft.com/office/drawing/2014/main" id="{F2F2B29F-6A3B-5F43-E171-A3389DA03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53" y="1135329"/>
            <a:ext cx="2717780" cy="41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9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3B03F-3F5C-64A7-8BBD-957E7880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>
                <a:latin typeface="+mj-lt"/>
              </a:rPr>
              <a:t>“Operators” to run them on Kubernetes </a:t>
            </a:r>
          </a:p>
        </p:txBody>
      </p:sp>
      <p:pic>
        <p:nvPicPr>
          <p:cNvPr id="7" name="Content Placeholder 6" descr="A picture containing font, screenshot, graphics, design&#10;&#10;Description automatically generated">
            <a:extLst>
              <a:ext uri="{FF2B5EF4-FFF2-40B4-BE49-F238E27FC236}">
                <a16:creationId xmlns:a16="http://schemas.microsoft.com/office/drawing/2014/main" id="{347F8FAB-C5FE-ECC1-6FF2-E79DC16D5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5221" y="759599"/>
            <a:ext cx="3758109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C3840-7F46-63F0-DFAF-617A4413C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BE4D6-D44F-07F1-4CAD-333CC05D7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36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1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6B92-D06C-EC9E-C862-B8C38AFA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spc="-100">
                <a:latin typeface="+mj-lt"/>
              </a:rPr>
              <a:t>Observability and Simplified Management</a:t>
            </a:r>
          </a:p>
        </p:txBody>
      </p:sp>
      <p:pic>
        <p:nvPicPr>
          <p:cNvPr id="7" name="Content Placeholder 6" descr="A picture containing design, font, text, screenshot&#10;&#10;Description automatically generated">
            <a:extLst>
              <a:ext uri="{FF2B5EF4-FFF2-40B4-BE49-F238E27FC236}">
                <a16:creationId xmlns:a16="http://schemas.microsoft.com/office/drawing/2014/main" id="{2BC2A93B-3493-E278-3E1A-F28B45B2D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1733" y="759599"/>
            <a:ext cx="3145084" cy="5330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4B044-E893-7C1A-E232-3435B4FD4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32078-A9FB-BA52-A19D-B85F56F561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37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33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75E-0742-5C86-6544-8399763F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Percona Everest – Open Source DBaaS Powered </a:t>
            </a:r>
            <a:r>
              <a:rPr lang="en-US"/>
              <a:t>by Kubernetes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E849D-4EC3-4344-1395-F7981B70FD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6B31C-AA02-281D-FB8A-90AAC76E4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Features - Percona Everest">
            <a:extLst>
              <a:ext uri="{FF2B5EF4-FFF2-40B4-BE49-F238E27FC236}">
                <a16:creationId xmlns:a16="http://schemas.microsoft.com/office/drawing/2014/main" id="{04353851-0837-A5CB-A76E-F462E303DF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96" y="805907"/>
            <a:ext cx="731520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F7F9C9-7816-451F-9D92-91443CEA58E9}"/>
              </a:ext>
            </a:extLst>
          </p:cNvPr>
          <p:cNvSpPr txBox="1"/>
          <p:nvPr/>
        </p:nvSpPr>
        <p:spPr>
          <a:xfrm>
            <a:off x="5515897" y="5132035"/>
            <a:ext cx="4542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https://docs.percona.com/everest/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137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17658-2090-DE01-3432-64047B08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Expertise you can count 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022BD-2AA7-A5B8-0D2C-6C35F31E3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7E24C-3AF5-F568-C812-84F5D88B2A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839439" y="6356349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A7FFED3-D7E6-AF64-A7EF-52685B5F2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634248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307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our Sponsors and Partners</a:t>
            </a:r>
            <a:endParaRPr dirty="0"/>
          </a:p>
        </p:txBody>
      </p:sp>
      <p:pic>
        <p:nvPicPr>
          <p:cNvPr id="3" name="Picture 2" descr="A blue neon elephant head&#10;&#10;Description automatically generated">
            <a:extLst>
              <a:ext uri="{FF2B5EF4-FFF2-40B4-BE49-F238E27FC236}">
                <a16:creationId xmlns:a16="http://schemas.microsoft.com/office/drawing/2014/main" id="{0EA7CB69-607C-9F40-AFE0-1BA06291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040" y="865361"/>
            <a:ext cx="2947499" cy="2947499"/>
          </a:xfrm>
          <a:prstGeom prst="rect">
            <a:avLst/>
          </a:prstGeom>
        </p:spPr>
      </p:pic>
      <p:pic>
        <p:nvPicPr>
          <p:cNvPr id="5" name="Picture 4" descr="A black and grey text&#10;&#10;Description automatically generated with medium confidence">
            <a:extLst>
              <a:ext uri="{FF2B5EF4-FFF2-40B4-BE49-F238E27FC236}">
                <a16:creationId xmlns:a16="http://schemas.microsoft.com/office/drawing/2014/main" id="{A519060C-D675-5BA5-D83A-2D9CAB6EC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250" y="4400699"/>
            <a:ext cx="3525078" cy="7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5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858F1-2414-C3EC-9467-5D0F4F48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Call For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BD10B-1658-3D78-BD9A-B160D3EF8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254671" y="6356350"/>
            <a:ext cx="5526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6C7C-8C94-A254-0C8F-C2187F009E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684695" y="6325968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3015327-AD3A-E145-9854-0E0FB572C7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225531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3402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1129616" y="2041071"/>
            <a:ext cx="9932700" cy="369025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900" b="1" dirty="0"/>
              <a:t>Thank you, Let’s Connect!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lang="en-US" sz="5900" b="1" dirty="0"/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https://www.linkedin.com/in/peterzaitsev/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https://twitter.com/PeterZaitsev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457200" marR="0" lvl="0" indent="-4064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F9000"/>
              </a:buClr>
              <a:buSzPts val="4700"/>
              <a:buFont typeface="Noto Sans Symbol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http://www.peterzaitsev.com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5900" b="1"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900" b="1" dirty="0"/>
          </a:p>
        </p:txBody>
      </p:sp>
    </p:spTree>
    <p:extLst>
      <p:ext uri="{BB962C8B-B14F-4D97-AF65-F5344CB8AC3E}">
        <p14:creationId xmlns:p14="http://schemas.microsoft.com/office/powerpoint/2010/main" val="16904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>
            <a:extLst>
              <a:ext uri="{FF2B5EF4-FFF2-40B4-BE49-F238E27FC236}">
                <a16:creationId xmlns:a16="http://schemas.microsoft.com/office/drawing/2014/main" id="{1FCF8D96-ACCE-4A38-BFE7-4D631184D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7A6700C-E6F0-DF07-372D-D19BF9BE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6" y="759254"/>
            <a:ext cx="4998963" cy="3100365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400" dirty="0">
                <a:latin typeface="+mj-lt"/>
              </a:rPr>
            </a:br>
            <a:r>
              <a:rPr lang="en-US" sz="3100" dirty="0">
                <a:latin typeface="+mj-lt"/>
              </a:rPr>
              <a:t>Michael </a:t>
            </a:r>
            <a:r>
              <a:rPr lang="en-US" sz="3100" dirty="0" err="1">
                <a:latin typeface="+mj-lt"/>
              </a:rPr>
              <a:t>Ritossa</a:t>
            </a:r>
            <a:br>
              <a:rPr lang="en-US" sz="3100" dirty="0">
                <a:latin typeface="+mj-lt"/>
              </a:rPr>
            </a:br>
            <a:r>
              <a:rPr lang="en-US" sz="3100" dirty="0">
                <a:latin typeface="+mj-lt"/>
              </a:rPr>
              <a:t> </a:t>
            </a:r>
            <a:br>
              <a:rPr lang="en-US" sz="3100" dirty="0">
                <a:latin typeface="+mj-lt"/>
              </a:rPr>
            </a:br>
            <a:r>
              <a:rPr lang="en-US" sz="3100" dirty="0">
                <a:latin typeface="+mj-lt"/>
              </a:rPr>
              <a:t>your friendly </a:t>
            </a:r>
            <a:br>
              <a:rPr lang="en-US" sz="3100" dirty="0">
                <a:latin typeface="+mj-lt"/>
              </a:rPr>
            </a:br>
            <a:r>
              <a:rPr lang="en-US" sz="3100" dirty="0" err="1">
                <a:latin typeface="+mj-lt"/>
              </a:rPr>
              <a:t>Percona</a:t>
            </a:r>
            <a:r>
              <a:rPr lang="en-US" sz="3100" dirty="0">
                <a:latin typeface="+mj-lt"/>
              </a:rPr>
              <a:t> Sales Person</a:t>
            </a:r>
            <a:br>
              <a:rPr lang="en-US" sz="3100" dirty="0">
                <a:latin typeface="+mj-lt"/>
              </a:rPr>
            </a:br>
            <a:br>
              <a:rPr lang="en-US" sz="3100" dirty="0">
                <a:latin typeface="+mj-lt"/>
              </a:rPr>
            </a:br>
            <a:endParaRPr lang="en-US" sz="3100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560A-F86B-A603-94DD-06B7C0D794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sz="1200" b="1" smtClean="0">
                <a:solidFill>
                  <a:schemeClr val="accent1"/>
                </a:solidFill>
              </a:rPr>
              <a:pPr algn="r">
                <a:spcAft>
                  <a:spcPts val="600"/>
                </a:spcAft>
              </a:pPr>
              <a:t>5</a:t>
            </a:fld>
            <a:endParaRPr lang="en-US" sz="1200" b="1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7C586-B03B-29A6-1732-4E6B7EF9FF89}"/>
              </a:ext>
            </a:extLst>
          </p:cNvPr>
          <p:cNvSpPr txBox="1"/>
          <p:nvPr/>
        </p:nvSpPr>
        <p:spPr>
          <a:xfrm>
            <a:off x="304645" y="3549145"/>
            <a:ext cx="5303609" cy="11755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42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6700" dirty="0" err="1">
                <a:solidFill>
                  <a:schemeClr val="bg1"/>
                </a:solidFill>
              </a:rPr>
              <a:t>michael.ritossa@percona.com</a:t>
            </a:r>
            <a:endParaRPr lang="en-US" sz="6700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0B0BA-13FE-5EA1-95C9-F113A768BEA0}"/>
              </a:ext>
            </a:extLst>
          </p:cNvPr>
          <p:cNvSpPr txBox="1"/>
          <p:nvPr/>
        </p:nvSpPr>
        <p:spPr>
          <a:xfrm>
            <a:off x="192973" y="4354635"/>
            <a:ext cx="4424835" cy="7028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3500" dirty="0">
                <a:solidFill>
                  <a:schemeClr val="bg1"/>
                </a:solidFill>
              </a:rPr>
              <a:t>Cell 6572505630</a:t>
            </a:r>
            <a:endParaRPr lang="en-US" sz="3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Profile photo for Michael Ritossa">
            <a:extLst>
              <a:ext uri="{FF2B5EF4-FFF2-40B4-BE49-F238E27FC236}">
                <a16:creationId xmlns:a16="http://schemas.microsoft.com/office/drawing/2014/main" id="{A9E029E2-F840-BD65-0BBF-FA44BE13C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47" y="907573"/>
            <a:ext cx="4729480" cy="47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5BF9-E41B-662A-5FEC-862C920C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LV" dirty="0"/>
              <a:t>We are Hiring!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1FBBB-0F7B-A1CB-5438-D5E5BDFA1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4924" y="4360550"/>
            <a:ext cx="7802554" cy="341391"/>
          </a:xfrm>
        </p:spPr>
        <p:txBody>
          <a:bodyPr/>
          <a:lstStyle/>
          <a:p>
            <a:r>
              <a:rPr lang="en-LV" sz="2400" dirty="0"/>
              <a:t>Contact</a:t>
            </a:r>
          </a:p>
          <a:p>
            <a:r>
              <a:rPr lang="en-LV" sz="2400" dirty="0">
                <a:hlinkClick r:id="rId2"/>
              </a:rPr>
              <a:t>careers@percona.com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https://www.percona.com/about/careers</a:t>
            </a:r>
            <a:endParaRPr lang="en-US" sz="2400" dirty="0"/>
          </a:p>
          <a:p>
            <a:endParaRPr lang="en-LV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68B13E-2DCB-9E8D-FFF5-375596C8000C}"/>
              </a:ext>
            </a:extLst>
          </p:cNvPr>
          <p:cNvSpPr txBox="1">
            <a:spLocks/>
          </p:cNvSpPr>
          <p:nvPr/>
        </p:nvSpPr>
        <p:spPr>
          <a:xfrm>
            <a:off x="5046738" y="1263410"/>
            <a:ext cx="8218500" cy="86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Char char="●"/>
              <a:defRPr sz="4800" kern="1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Font typeface="Poppins Medium"/>
              <a:buNone/>
            </a:pPr>
            <a:r>
              <a:rPr lang="en-LV" dirty="0"/>
              <a:t>Become a</a:t>
            </a:r>
          </a:p>
          <a:p>
            <a:pPr>
              <a:buFont typeface="Poppins Medium"/>
              <a:buNone/>
            </a:pPr>
            <a:r>
              <a:rPr lang="en-LV" dirty="0"/>
              <a:t>Percona Superhero!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7534D-9D7F-ACB4-41EC-B662853505CB}"/>
              </a:ext>
            </a:extLst>
          </p:cNvPr>
          <p:cNvSpPr/>
          <p:nvPr/>
        </p:nvSpPr>
        <p:spPr>
          <a:xfrm>
            <a:off x="4850970" y="3429000"/>
            <a:ext cx="6654536" cy="2553346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E5857-367E-990B-563E-72DAF771A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694" y="1933856"/>
            <a:ext cx="5067065" cy="399058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7389811-A1EB-3B36-8C54-36463C19E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3183" y="6138746"/>
            <a:ext cx="2439780" cy="5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1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1A29846-FCB4-5C42-AF0B-6FA15A0B5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67" y="854695"/>
            <a:ext cx="6376700" cy="1296834"/>
          </a:xfrm>
        </p:spPr>
        <p:txBody>
          <a:bodyPr/>
          <a:lstStyle/>
          <a:p>
            <a:r>
              <a:rPr lang="en-CY" dirty="0"/>
              <a:t>Bring Percona University to Your City!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7B761AD-4D4E-7AA7-D350-CF41BD1F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57" y="2354167"/>
            <a:ext cx="5003520" cy="3304032"/>
          </a:xfrm>
          <a:prstGeom prst="rect">
            <a:avLst/>
          </a:prstGeo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EBE001C-DD86-32F8-FF7D-6E455693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760" y="1292760"/>
            <a:ext cx="3358868" cy="42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3869268" y="864108"/>
            <a:ext cx="5314500" cy="512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/>
            <a:r>
              <a:rPr lang="en-US" sz="4400" dirty="0">
                <a:solidFill>
                  <a:schemeClr val="tx1"/>
                </a:solidFill>
              </a:rPr>
              <a:t>Cloud of Freedom </a:t>
            </a:r>
          </a:p>
          <a:p>
            <a:pPr marL="0" indent="0"/>
            <a:r>
              <a:rPr lang="en-US" sz="4400" dirty="0">
                <a:solidFill>
                  <a:schemeClr val="tx1"/>
                </a:solidFill>
              </a:rPr>
              <a:t>or </a:t>
            </a:r>
          </a:p>
          <a:p>
            <a:pPr marL="0" indent="0"/>
            <a:r>
              <a:rPr lang="en-US" sz="4400" dirty="0">
                <a:solidFill>
                  <a:schemeClr val="tx1"/>
                </a:solidFill>
              </a:rPr>
              <a:t>Cloud of Serfdom ?</a:t>
            </a:r>
            <a:endParaRPr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6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06CD0-B43D-0296-28EF-F0F48EE4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 dirty="0"/>
              <a:t>My Prospective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38119-B96C-1A65-ABC7-0941BA41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Involved in Open Source since late 1990s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Early Staff member of MySQL 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Founder, until recently CEO at Percona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Investor, Advisor, Mentor in Open Source Businesses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Open Source Advocate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7F37F-3D50-CC61-8D45-BC7BCEF67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© 2023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3038B-BA17-B58F-FD22-8FBC61A1B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7E1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7E1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340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Confidential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Blue">
  <a:themeElements>
    <a:clrScheme name="Custom 1">
      <a:dk1>
        <a:srgbClr val="000000"/>
      </a:dk1>
      <a:lt1>
        <a:srgbClr val="FFFFFF"/>
      </a:lt1>
      <a:dk2>
        <a:srgbClr val="697792"/>
      </a:dk2>
      <a:lt2>
        <a:srgbClr val="D5D5D5"/>
      </a:lt2>
      <a:accent1>
        <a:srgbClr val="0D1953"/>
      </a:accent1>
      <a:accent2>
        <a:srgbClr val="FF7E19"/>
      </a:accent2>
      <a:accent3>
        <a:srgbClr val="EFC700"/>
      </a:accent3>
      <a:accent4>
        <a:srgbClr val="1486FF"/>
      </a:accent4>
      <a:accent5>
        <a:srgbClr val="2FD0B2"/>
      </a:accent5>
      <a:accent6>
        <a:srgbClr val="A76EEF"/>
      </a:accent6>
      <a:hlink>
        <a:srgbClr val="0D5EB5"/>
      </a:hlink>
      <a:folHlink>
        <a:srgbClr val="4B536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1_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730</Words>
  <Application>Microsoft Office PowerPoint</Application>
  <PresentationFormat>Widescreen</PresentationFormat>
  <Paragraphs>179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Helvetica</vt:lpstr>
      <vt:lpstr>Noto Sans Symbols</vt:lpstr>
      <vt:lpstr>Poppins</vt:lpstr>
      <vt:lpstr>Poppins Medium</vt:lpstr>
      <vt:lpstr>Slack-Lato</vt:lpstr>
      <vt:lpstr>Wingdings 2</vt:lpstr>
      <vt:lpstr>Orange</vt:lpstr>
      <vt:lpstr>Confidential</vt:lpstr>
      <vt:lpstr>Blue</vt:lpstr>
      <vt:lpstr>1_Orange</vt:lpstr>
      <vt:lpstr>PowerPoint Presentation</vt:lpstr>
      <vt:lpstr>Welcome </vt:lpstr>
      <vt:lpstr>PowerPoint Presentation</vt:lpstr>
      <vt:lpstr>Thank you  to  our Sponsors and Partners</vt:lpstr>
      <vt:lpstr> Michael Ritossa   your friendly  Percona Sales Person  </vt:lpstr>
      <vt:lpstr>We are Hiring!</vt:lpstr>
      <vt:lpstr>PowerPoint Presentation</vt:lpstr>
      <vt:lpstr>PowerPoint Presentation</vt:lpstr>
      <vt:lpstr>My Prospective</vt:lpstr>
      <vt:lpstr>Better </vt:lpstr>
      <vt:lpstr>Investment</vt:lpstr>
      <vt:lpstr>Open Source and Proprietary </vt:lpstr>
      <vt:lpstr>Have we been here before ? </vt:lpstr>
      <vt:lpstr>Open Source in the Cloud</vt:lpstr>
      <vt:lpstr>Old Strategy</vt:lpstr>
      <vt:lpstr>Usability and Ease of use</vt:lpstr>
      <vt:lpstr>Cloud only Skills</vt:lpstr>
      <vt:lpstr>Cloud Vendor Push</vt:lpstr>
      <vt:lpstr>Venture Funded Open Source </vt:lpstr>
      <vt:lpstr>Community Open Source</vt:lpstr>
      <vt:lpstr>Growth at any Cost</vt:lpstr>
      <vt:lpstr>Subsidized Cloud </vt:lpstr>
      <vt:lpstr>Things are Changing </vt:lpstr>
      <vt:lpstr>37Signals leaving the cloud </vt:lpstr>
      <vt:lpstr>GitOps</vt:lpstr>
      <vt:lpstr>Hybrid Cloud</vt:lpstr>
      <vt:lpstr>Open Source Catches Up Again</vt:lpstr>
      <vt:lpstr>Giving Cloud Its Originally Intended Role of Commodity Infrastructure</vt:lpstr>
      <vt:lpstr>Smart API - Kubernetes</vt:lpstr>
      <vt:lpstr>DOK Community</vt:lpstr>
      <vt:lpstr>Adoption Areas</vt:lpstr>
      <vt:lpstr>Kubernetes Powers many DBaaS</vt:lpstr>
      <vt:lpstr>Databases </vt:lpstr>
      <vt:lpstr>Data Has Gravity </vt:lpstr>
      <vt:lpstr>Mission Critical Open Source Base Database Software</vt:lpstr>
      <vt:lpstr>“Operators” to run them on Kubernetes </vt:lpstr>
      <vt:lpstr>Observability and Simplified Management</vt:lpstr>
      <vt:lpstr>Percona Everest – Open Source DBaaS Powered by Kubernetes</vt:lpstr>
      <vt:lpstr>Expertise you can count on</vt:lpstr>
      <vt:lpstr>Call For Action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Open Source Databases</dc:title>
  <dc:creator>Peter Zaitsev</dc:creator>
  <cp:lastModifiedBy>Peter Zaitsev</cp:lastModifiedBy>
  <cp:revision>29</cp:revision>
  <dcterms:created xsi:type="dcterms:W3CDTF">2020-05-19T00:40:46Z</dcterms:created>
  <dcterms:modified xsi:type="dcterms:W3CDTF">2023-10-20T15:55:15Z</dcterms:modified>
</cp:coreProperties>
</file>